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1" r:id="rId5"/>
    <p:sldId id="2147377361" r:id="rId6"/>
    <p:sldId id="2147473287" r:id="rId7"/>
    <p:sldId id="2147473289" r:id="rId8"/>
    <p:sldId id="2147377349" r:id="rId9"/>
    <p:sldId id="2147377358" r:id="rId10"/>
    <p:sldId id="2147377364" r:id="rId11"/>
  </p:sldIdLst>
  <p:sldSz cx="12192000" cy="6858000"/>
  <p:notesSz cx="6858000" cy="9144000"/>
  <p:embeddedFontLst>
    <p:embeddedFont>
      <p:font typeface="Bressay" panose="020B0604020202020204" charset="0"/>
      <p:regular r:id="rId14"/>
    </p:embeddedFont>
    <p:embeddedFont>
      <p:font typeface="MS PGothic" panose="020B0600070205080204" pitchFamily="34" charset="-128"/>
      <p:regular r:id="rId15"/>
    </p:embeddedFont>
    <p:embeddedFont>
      <p:font typeface="Museo Sans 300" panose="02000000000000000000" charset="0"/>
      <p:regular r:id="rId16"/>
      <p:italic r:id="rId17"/>
    </p:embeddedFont>
    <p:embeddedFont>
      <p:font typeface="Museo Sans 700" panose="02000000000000000000" charset="0"/>
      <p:bold r:id="rId18"/>
      <p:boldItalic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DE70A1-F150-5D47-2F5A-AF8B8D53D114}" name="Meilinda Reqica" initials="MR" userId="S::meilinda.reqica@baufinex.de::71dc05cf-00f0-4654-ab0e-05bca76c62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2FDBE0-4F45-4D9D-BE00-92CF26E86DBE}" v="1" dt="2024-12-10T09:56:20.967"/>
  </p1510:revLst>
</p1510:revInfo>
</file>

<file path=ppt/tableStyles.xml><?xml version="1.0" encoding="utf-8"?>
<a:tblStyleLst xmlns:a="http://schemas.openxmlformats.org/drawingml/2006/main" def="{5300F784-E85C-440D-89E0-B2B9017A252B}">
  <a:tblStyle styleId="{5300F784-E85C-440D-89E0-B2B9017A252B}" styleName="BAUFINEX">
    <a:wholeTbl>
      <a:tcTxStyle>
        <a:fontRef idx="minor">
          <a:scrgbClr r="0" g="0" b="0"/>
        </a:fontRef>
        <a:schemeClr val="tx1"/>
      </a:tcTxStyle>
      <a:tcStyle>
        <a:tcBdr>
          <a:left>
            <a:ln w="31750" cmpd="sng">
              <a:solidFill>
                <a:schemeClr val="accent1"/>
              </a:solidFill>
            </a:ln>
          </a:left>
          <a:right>
            <a:ln w="31750" cmpd="sng">
              <a:solidFill>
                <a:schemeClr val="accent1"/>
              </a:solidFill>
            </a:ln>
          </a:right>
          <a:top>
            <a:ln w="31750" cmpd="sng">
              <a:solidFill>
                <a:schemeClr val="accent1"/>
              </a:solidFill>
            </a:ln>
          </a:top>
          <a:bottom>
            <a:ln w="31750" cmpd="sng">
              <a:solidFill>
                <a:schemeClr val="accent1"/>
              </a:solidFill>
            </a:ln>
          </a:bottom>
          <a:insideH>
            <a:ln w="6350" cmpd="sng">
              <a:solidFill>
                <a:schemeClr val="accent1"/>
              </a:solidFill>
            </a:ln>
          </a:insideH>
          <a:insideV>
            <a:ln w="6350" cmpd="sng">
              <a:solidFill>
                <a:schemeClr val="accent1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F3F3F3"/>
          </a:solidFill>
        </a:fill>
      </a:tcStyle>
    </a:band1H>
    <a:band2H>
      <a:tcStyle>
        <a:tcBdr/>
        <a:fill>
          <a:solidFill>
            <a:srgbClr val="FFFFFF"/>
          </a:solidFill>
        </a:fill>
      </a:tcStyle>
    </a:band2H>
    <a:band1V>
      <a:tcStyle>
        <a:tcBdr/>
        <a:fill>
          <a:solidFill>
            <a:srgbClr val="F3F3F3"/>
          </a:solidFill>
        </a:fill>
      </a:tcStyle>
    </a:band1V>
    <a:band2V>
      <a:tcStyle>
        <a:tcBdr/>
        <a:fill>
          <a:solidFill>
            <a:srgbClr val="FFFFFF"/>
          </a:solidFill>
        </a:fill>
      </a:tcStyle>
    </a:band2V>
    <a:lastCol>
      <a:tcTxStyle b="off">
        <a:fontRef idx="minor">
          <a:prstClr val="white"/>
        </a:fontRef>
        <a:schemeClr val="lt1"/>
      </a:tcTxStyle>
      <a:tcStyle>
        <a:tcBdr>
          <a:left>
            <a:ln w="6350" cmpd="sng">
              <a:solidFill>
                <a:schemeClr val="accent1"/>
              </a:solidFill>
            </a:ln>
          </a:left>
        </a:tcBdr>
        <a:fill>
          <a:solidFill>
            <a:schemeClr val="accent3"/>
          </a:solidFill>
        </a:fill>
      </a:tcStyle>
    </a:lastCol>
    <a:firstCol>
      <a:tcTxStyle b="off">
        <a:fontRef idx="minor">
          <a:prstClr val="blue"/>
        </a:fontRef>
        <a:schemeClr val="dk2"/>
      </a:tcTxStyle>
      <a:tcStyle>
        <a:tcBdr>
          <a:right>
            <a:ln w="6350" cmpd="sng">
              <a:solidFill>
                <a:schemeClr val="accent1"/>
              </a:solidFill>
            </a:ln>
          </a:right>
        </a:tcBdr>
      </a:tcStyle>
    </a:firstCol>
    <a:lastRow>
      <a:tcTxStyle b="off">
        <a:fontRef idx="minor">
          <a:prstClr val="white"/>
        </a:fontRef>
        <a:schemeClr val="lt1"/>
      </a:tcTxStyle>
      <a:tcStyle>
        <a:tcBdr>
          <a:top>
            <a:ln w="6350" cmpd="sng">
              <a:solidFill>
                <a:schemeClr val="accen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ff">
        <a:fontRef idx="major">
          <a:prstClr val="blue"/>
        </a:fontRef>
        <a:schemeClr val="dk2"/>
      </a:tcTxStyle>
      <a:tcStyle>
        <a:tcBdr>
          <a:bottom>
            <a:ln w="6350" cmpd="sng">
              <a:solidFill>
                <a:schemeClr val="accent1"/>
              </a:solidFill>
            </a:ln>
          </a:bottom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pos="3840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heme" Target="theme/theme1.xml"/><Relationship Id="rId27" Type="http://schemas.openxmlformats.org/officeDocument/2006/relationships/customXml" Target="../customXml/item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CB2F20A-802D-BE4C-C306-D9B92A96E7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6FF9CF-FEA5-8893-98C9-C10E836E31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0993C-E404-4097-8815-BFD21DF691C7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178779-4B51-E190-F21E-4D82864999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710C53-3F16-5AED-FDC0-F694AC6ABF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72968-CA48-45FD-92E0-2C10FCC15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7079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useo Sans 300" panose="02000000000000000000" pitchFamily="50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useo Sans 300" panose="02000000000000000000" pitchFamily="50" charset="0"/>
              </a:defRPr>
            </a:lvl1pPr>
          </a:lstStyle>
          <a:p>
            <a:fld id="{69B6D60E-429F-4D49-89E4-CEC01D3CDB4A}" type="datetimeFigureOut">
              <a:rPr lang="de-DE" smtClean="0"/>
              <a:pPr/>
              <a:t>11.12.2024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useo Sans 300" panose="02000000000000000000" pitchFamily="50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useo Sans 300" panose="02000000000000000000" pitchFamily="50" charset="0"/>
              </a:defRPr>
            </a:lvl1pPr>
          </a:lstStyle>
          <a:p>
            <a:fld id="{1DD9519C-4C42-435C-B0D2-B57546655A5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755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useo Sans 300" panose="020000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5002B-422B-5B26-0F76-EF9D8E763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381539-989D-E2D1-E355-35EE0563B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19C8B1-B724-ED75-DDF6-BB4FF2CA2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9527E7-A841-B21E-A24C-68B253BE2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05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FFD60-C054-4E02-97DF-56088C0787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052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9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Schnellere Bearbeitung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Den direkten Draht: Klarheit in den Ansprechpartner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Mehr Konzentration und Betreuung durch Account-Manger 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9519C-4C42-435C-B0D2-B57546655A5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71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emf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 Verlauf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Blau V">
            <a:extLst>
              <a:ext uri="{FF2B5EF4-FFF2-40B4-BE49-F238E27FC236}">
                <a16:creationId xmlns:a16="http://schemas.microsoft.com/office/drawing/2014/main" id="{E79C372D-5959-4D36-80D4-343E764EECDE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4CAFF842-6791-BDDC-D5F5-5ABF3141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r="12672" b="18377"/>
          <a:stretch/>
        </p:blipFill>
        <p:spPr>
          <a:xfrm>
            <a:off x="6924092" y="215"/>
            <a:ext cx="5267908" cy="6857571"/>
          </a:xfrm>
          <a:prstGeom prst="rect">
            <a:avLst/>
          </a:prstGeom>
        </p:spPr>
      </p:pic>
      <p:sp>
        <p:nvSpPr>
          <p:cNvPr id="12" name="Kreis Grün V">
            <a:extLst>
              <a:ext uri="{FF2B5EF4-FFF2-40B4-BE49-F238E27FC236}">
                <a16:creationId xmlns:a16="http://schemas.microsoft.com/office/drawing/2014/main" id="{052B46D1-43FA-9B16-87E4-75C1DF0BF779}"/>
              </a:ext>
            </a:extLst>
          </p:cNvPr>
          <p:cNvSpPr>
            <a:spLocks noChangeAspect="1"/>
          </p:cNvSpPr>
          <p:nvPr/>
        </p:nvSpPr>
        <p:spPr>
          <a:xfrm>
            <a:off x="4735468" y="952344"/>
            <a:ext cx="1584176" cy="158417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3D58FEA0-71CC-7A0F-9D4A-4DE1B477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22464" r="10552" b="20846"/>
          <a:stretch/>
        </p:blipFill>
        <p:spPr>
          <a:xfrm>
            <a:off x="5303912" y="2133285"/>
            <a:ext cx="6888088" cy="4724715"/>
          </a:xfrm>
          <a:prstGeom prst="rect">
            <a:avLst/>
          </a:prstGeom>
        </p:spPr>
      </p:pic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42667985-8080-98A9-8665-60F58BFC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15200"/>
            <a:ext cx="2844000" cy="638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765E2B-DB61-F360-3308-D29053728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2852936"/>
            <a:ext cx="5400000" cy="2016223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22300B-8F00-F6F0-4AEE-43747A57ED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41168"/>
            <a:ext cx="5040560" cy="64842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Nachname</a:t>
            </a:r>
            <a:br>
              <a:rPr lang="de-DE"/>
            </a:br>
            <a:r>
              <a:rPr lang="de-DE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213677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und Tablet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5764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13346-0F21-4E7B-B68D-6877A5EE9D30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3E46F2-E376-A1AD-AED5-E33DC4AA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713689"/>
            <a:ext cx="2742065" cy="3947559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454C96A-6F4A-178A-1788-04F5C1EC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87015" y="1835013"/>
            <a:ext cx="2484000" cy="3700800"/>
          </a:xfrm>
          <a:prstGeom prst="roundRect">
            <a:avLst>
              <a:gd name="adj" fmla="val 2351"/>
            </a:avLst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4872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und Tablet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5764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A165-77C9-495D-94B7-4A54AB73A0B6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3E46F2-E376-A1AD-AED5-E33DC4AA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48128" y="1642029"/>
            <a:ext cx="2742065" cy="3947559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454C96A-6F4A-178A-1788-04F5C1EC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8760" y="2368378"/>
            <a:ext cx="3700800" cy="2484000"/>
          </a:xfrm>
          <a:prstGeom prst="roundRect">
            <a:avLst>
              <a:gd name="adj" fmla="val 2351"/>
            </a:avLst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9202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UFINEX-Logo digBlau">
            <a:extLst>
              <a:ext uri="{FF2B5EF4-FFF2-40B4-BE49-F238E27FC236}">
                <a16:creationId xmlns:a16="http://schemas.microsoft.com/office/drawing/2014/main" id="{FC14CF36-75A8-6DEF-7C6B-4B65FDEDE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6003267"/>
            <a:ext cx="1764265" cy="39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" y="504000"/>
            <a:ext cx="5576400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D51C88D-D639-2A43-C2D4-FAB7DBA1F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4"/>
            <a:ext cx="6096000" cy="6856413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383F6D-A1E2-4BD3-A6EA-E99E5019395F}" type="datetime1">
              <a:rPr lang="de-DE" smtClean="0"/>
              <a:t>11.12.2024</a:t>
            </a:fld>
            <a:endParaRPr lang="de-DE"/>
          </a:p>
        </p:txBody>
      </p:sp>
      <p:sp>
        <p:nvSpPr>
          <p:cNvPr id="12" name="Linien-Platzhalter">
            <a:extLst>
              <a:ext uri="{FF2B5EF4-FFF2-40B4-BE49-F238E27FC236}">
                <a16:creationId xmlns:a16="http://schemas.microsoft.com/office/drawing/2014/main" id="{1C19F742-461F-C3FF-8AC6-31D419E17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08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48" y="504000"/>
            <a:ext cx="5222352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D51C88D-D639-2A43-C2D4-FAB7DBA1FC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4"/>
            <a:ext cx="6096000" cy="6856413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8048" y="1843200"/>
            <a:ext cx="5222352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6962FD-3B24-D698-3D46-83D92438C3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9EA4EE-AF78-45A5-96BA-4FB597D392EA}" type="datetime1">
              <a:rPr lang="de-DE" smtClean="0"/>
              <a:t>11.12.2024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5EEFE4-0069-F1CD-62C6-18F1927F0C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22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7" y="1844675"/>
            <a:ext cx="52236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7" y="2407321"/>
            <a:ext cx="52236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6800" y="1844675"/>
            <a:ext cx="5222287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6800" y="2407321"/>
            <a:ext cx="5222287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E8C0-8695-47E6-99F9-C3996F9E046C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69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7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7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mi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0582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mi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80582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re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29087" y="1844675"/>
            <a:ext cx="3420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re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9087" y="2407321"/>
            <a:ext cx="3420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505A-2DD0-408B-A1AF-FC7C32E9F9E3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12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Inhalte mit Unter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6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6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mi li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88413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mi li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88413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mi re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4750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mi re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44750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Textplatzhalter re">
            <a:extLst>
              <a:ext uri="{FF2B5EF4-FFF2-40B4-BE49-F238E27FC236}">
                <a16:creationId xmlns:a16="http://schemas.microsoft.com/office/drawing/2014/main" id="{196D5361-844B-4D22-62D1-B17B92B27D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01087" y="1844675"/>
            <a:ext cx="2448000" cy="360000"/>
          </a:xfrm>
        </p:spPr>
        <p:txBody>
          <a:bodyPr anchor="t"/>
          <a:lstStyle>
            <a:lvl1pPr marL="0" indent="0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Inhaltsplatzhalter re">
            <a:extLst>
              <a:ext uri="{FF2B5EF4-FFF2-40B4-BE49-F238E27FC236}">
                <a16:creationId xmlns:a16="http://schemas.microsoft.com/office/drawing/2014/main" id="{CA711499-99C9-ED25-D56D-73BA831A44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01087" y="2407321"/>
            <a:ext cx="2448000" cy="3182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F73DE-6BD8-4610-9956-15F9B97F6102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65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großem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7" y="1052737"/>
            <a:ext cx="11160125" cy="4536852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0" y="504000"/>
            <a:ext cx="7550006" cy="1138029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C964-E229-46DD-8E5B-C91978DB44D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86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162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  <p15:guide id="10" orient="horz" pos="175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zwei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7AB5F-4B32-49BC-BFD2-7F2F44B55DE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50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3">
          <p15:clr>
            <a:srgbClr val="5ACBF0"/>
          </p15:clr>
        </p15:guide>
        <p15:guide id="2" orient="horz" pos="1933">
          <p15:clr>
            <a:srgbClr val="5ACBF0"/>
          </p15:clr>
        </p15:guide>
        <p15:guide id="3" orient="horz" pos="1344">
          <p15:clr>
            <a:srgbClr val="5ACBF0"/>
          </p15:clr>
        </p15:guide>
        <p15:guide id="4" pos="5927">
          <p15:clr>
            <a:srgbClr val="5ACBF0"/>
          </p15:clr>
        </p15:guide>
        <p15:guide id="5" pos="1753">
          <p15:clr>
            <a:srgbClr val="5ACBF0"/>
          </p15:clr>
        </p15:guide>
        <p15:guide id="6" pos="5337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drei Rah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39E55-98B9-41ED-8CFD-DEE566DA0F67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532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5ACBF0"/>
          </p15:clr>
        </p15:guide>
        <p15:guide id="2" orient="horz" pos="1344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4CAFF842-6791-BDDC-D5F5-5ABF3141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3288" r="-272" b="10693"/>
          <a:stretch/>
        </p:blipFill>
        <p:spPr>
          <a:xfrm flipH="1" flipV="1">
            <a:off x="7269898" y="-2"/>
            <a:ext cx="4922102" cy="6858002"/>
          </a:xfrm>
          <a:prstGeom prst="rect">
            <a:avLst/>
          </a:prstGeom>
        </p:spPr>
      </p:pic>
      <p:sp>
        <p:nvSpPr>
          <p:cNvPr id="12" name="Kreis Grün V">
            <a:extLst>
              <a:ext uri="{FF2B5EF4-FFF2-40B4-BE49-F238E27FC236}">
                <a16:creationId xmlns:a16="http://schemas.microsoft.com/office/drawing/2014/main" id="{052B46D1-43FA-9B16-87E4-75C1DF0BF779}"/>
              </a:ext>
            </a:extLst>
          </p:cNvPr>
          <p:cNvSpPr>
            <a:spLocks noChangeAspect="1"/>
          </p:cNvSpPr>
          <p:nvPr/>
        </p:nvSpPr>
        <p:spPr>
          <a:xfrm>
            <a:off x="4735468" y="952344"/>
            <a:ext cx="1584176" cy="1584176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3D58FEA0-71CC-7A0F-9D4A-4DE1B4775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22464" r="10552" b="20846"/>
          <a:stretch/>
        </p:blipFill>
        <p:spPr>
          <a:xfrm>
            <a:off x="5303912" y="2133285"/>
            <a:ext cx="6888088" cy="4724715"/>
          </a:xfrm>
          <a:prstGeom prst="rect">
            <a:avLst/>
          </a:prstGeom>
        </p:spPr>
      </p:pic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42667985-8080-98A9-8665-60F58BFC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15200"/>
            <a:ext cx="2844000" cy="638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765E2B-DB61-F360-3308-D29053728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2852936"/>
            <a:ext cx="5400000" cy="2016223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22300B-8F00-F6F0-4AEE-43747A57ED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4941168"/>
            <a:ext cx="5040560" cy="64842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Vorname Nachname</a:t>
            </a:r>
            <a:br>
              <a:rPr lang="de-DE"/>
            </a:br>
            <a:r>
              <a:rPr lang="de-DE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9094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grauer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3250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3812400"/>
            <a:ext cx="4968000" cy="1562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E65D-2834-41B5-90B5-7D08AB3F2709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26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3">
          <p15:clr>
            <a:srgbClr val="5ACBF0"/>
          </p15:clr>
        </p15:guide>
        <p15:guide id="2" orient="horz" pos="1933">
          <p15:clr>
            <a:srgbClr val="5ACBF0"/>
          </p15:clr>
        </p15:guide>
        <p15:guide id="3" orient="horz" pos="1344">
          <p15:clr>
            <a:srgbClr val="5ACBF0"/>
          </p15:clr>
        </p15:guide>
        <p15:guide id="4" pos="5927">
          <p15:clr>
            <a:srgbClr val="5ACBF0"/>
          </p15:clr>
        </p15:guide>
        <p15:guide id="5" pos="1753">
          <p15:clr>
            <a:srgbClr val="5ACBF0"/>
          </p15:clr>
        </p15:guide>
        <p15:guide id="6" pos="5337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grauer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3249000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3811647"/>
            <a:ext cx="3084669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solidFill>
            <a:schemeClr val="bg2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32490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3811647"/>
            <a:ext cx="3085200" cy="15615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814-66BE-45DA-A537-C3DC2CF8B4D1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488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5ACBF0"/>
          </p15:clr>
        </p15:guide>
        <p15:guide id="2" orient="horz" pos="1344">
          <p15:clr>
            <a:srgbClr val="5ACBF0"/>
          </p15:clr>
        </p15:guide>
        <p15:guide id="3" pos="1731">
          <p15:clr>
            <a:srgbClr val="5ACBF0"/>
          </p15:clr>
        </p15:guide>
        <p15:guide id="5" pos="6539">
          <p15:clr>
            <a:srgbClr val="5ACBF0"/>
          </p15:clr>
        </p15:guide>
        <p15:guide id="6" pos="1141">
          <p15:clr>
            <a:srgbClr val="5ACBF0"/>
          </p15:clr>
        </p15:guide>
        <p15:guide id="7" pos="3545">
          <p15:clr>
            <a:srgbClr val="5ACBF0"/>
          </p15:clr>
        </p15:guide>
        <p15:guide id="8" pos="4135">
          <p15:clr>
            <a:srgbClr val="5ACBF0"/>
          </p15:clr>
        </p15:guide>
        <p15:guide id="9" pos="5949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Verlauf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C865-BE6C-4BA4-8ACD-205996C137F3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505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Verlauf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2312876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2875523"/>
            <a:ext cx="3084669" cy="2497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34C0-F96C-4B17-9A20-B31D8C69B34C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13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mit Verl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8" name="Abgerundetes Rechteck li">
            <a:extLst>
              <a:ext uri="{FF2B5EF4-FFF2-40B4-BE49-F238E27FC236}">
                <a16:creationId xmlns:a16="http://schemas.microsoft.com/office/drawing/2014/main" id="{BC3EAAE5-689C-1550-37E5-4A408331FE40}"/>
              </a:ext>
            </a:extLst>
          </p:cNvPr>
          <p:cNvSpPr/>
          <p:nvPr/>
        </p:nvSpPr>
        <p:spPr>
          <a:xfrm>
            <a:off x="515938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Textplatzhalter li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963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li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63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Abgerundetes Rechteck re">
            <a:extLst>
              <a:ext uri="{FF2B5EF4-FFF2-40B4-BE49-F238E27FC236}">
                <a16:creationId xmlns:a16="http://schemas.microsoft.com/office/drawing/2014/main" id="{1B7A5C5E-FF24-A801-1046-804A97F95DE5}"/>
              </a:ext>
            </a:extLst>
          </p:cNvPr>
          <p:cNvSpPr/>
          <p:nvPr/>
        </p:nvSpPr>
        <p:spPr>
          <a:xfrm>
            <a:off x="6204014" y="1844675"/>
            <a:ext cx="5472050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platzhalter re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6039" y="2314800"/>
            <a:ext cx="49680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re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039" y="2877446"/>
            <a:ext cx="4968000" cy="24973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B045-B0F0-4196-BF72-0C5BA1CE2552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315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 mit Verl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40832D6-69C4-A10F-E9C6-2FD16000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Abgerundetes Rechteck li">
            <a:extLst>
              <a:ext uri="{FF2B5EF4-FFF2-40B4-BE49-F238E27FC236}">
                <a16:creationId xmlns:a16="http://schemas.microsoft.com/office/drawing/2014/main" id="{5C6BC63D-6D56-7B48-054D-CD54245211F6}"/>
              </a:ext>
            </a:extLst>
          </p:cNvPr>
          <p:cNvSpPr/>
          <p:nvPr/>
        </p:nvSpPr>
        <p:spPr>
          <a:xfrm>
            <a:off x="5159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9B031-331B-7934-F64D-658F65AA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07" y="2312876"/>
            <a:ext cx="3084669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66E1B-41EC-4C0B-CD3D-3F2E55E5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407" y="2875523"/>
            <a:ext cx="3084669" cy="2497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Abgerundetes Rechteck mi">
            <a:extLst>
              <a:ext uri="{FF2B5EF4-FFF2-40B4-BE49-F238E27FC236}">
                <a16:creationId xmlns:a16="http://schemas.microsoft.com/office/drawing/2014/main" id="{0698070D-1E70-FF7A-0059-EA4F4170E476}"/>
              </a:ext>
            </a:extLst>
          </p:cNvPr>
          <p:cNvSpPr/>
          <p:nvPr/>
        </p:nvSpPr>
        <p:spPr>
          <a:xfrm>
            <a:off x="43191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5BC247-35D3-AEFC-8B4C-7FDC826DE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84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6ECBED-8F43-4045-A7D5-E131CB3C0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84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Abgerundetes Rechteck re">
            <a:extLst>
              <a:ext uri="{FF2B5EF4-FFF2-40B4-BE49-F238E27FC236}">
                <a16:creationId xmlns:a16="http://schemas.microsoft.com/office/drawing/2014/main" id="{E898E58B-9DE8-237E-7C1C-C60C6D37E053}"/>
              </a:ext>
            </a:extLst>
          </p:cNvPr>
          <p:cNvSpPr/>
          <p:nvPr/>
        </p:nvSpPr>
        <p:spPr>
          <a:xfrm>
            <a:off x="8122338" y="1844675"/>
            <a:ext cx="3563838" cy="3744913"/>
          </a:xfrm>
          <a:prstGeom prst="roundRect">
            <a:avLst>
              <a:gd name="adj" fmla="val 1970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5082FA"/>
              </a:gs>
            </a:gsLst>
            <a:lin ang="0" scaled="1"/>
            <a:tileRect/>
          </a:gra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1ADF847-5EB0-ABE4-5628-D4CA55F2A9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657" y="2314800"/>
            <a:ext cx="3085200" cy="360000"/>
          </a:xfrm>
        </p:spPr>
        <p:txBody>
          <a:bodyPr anchor="t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Museo Sans 700" panose="020000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7043083-3F1E-E4E2-62CA-3500BCA2CC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61657" y="2816932"/>
            <a:ext cx="3085200" cy="2556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47EFCB-6C97-A8CE-488C-8E56B92D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1E9B-9587-4EBC-B188-D29035418A70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96FF19-9D70-33CF-049D-A6185D42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972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lflächiges Bild mit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9149E22D-742B-AFF0-120F-A0FB010167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Logo-Platzhalter">
            <a:extLst>
              <a:ext uri="{FF2B5EF4-FFF2-40B4-BE49-F238E27FC236}">
                <a16:creationId xmlns:a16="http://schemas.microsoft.com/office/drawing/2014/main" id="{3A87FD68-643F-6EC5-28BC-573458E18C3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18400" y="6004745"/>
            <a:ext cx="1764000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9" y="4077072"/>
            <a:ext cx="3899726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7C22-4562-4B79-BBB9-5587B66CC05F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619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371C-3A55-4BF1-BE77-9134432629A4}" type="datetime1">
              <a:rPr lang="de-DE" smtClean="0"/>
              <a:t>11.12.2024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48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0EC197-23F8-06AA-81D8-9A3C6823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E29-5559-4ABF-8B0D-4495CC52088F}" type="datetime1">
              <a:rPr lang="de-DE" smtClean="0"/>
              <a:t>11.12.2024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66078B-C690-0F77-CD1A-5B6B4BFC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38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 1 Per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EFBBC973-3EBD-3F68-8371-566DC2DEE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t="11393" r="-272" b="12593"/>
          <a:stretch/>
        </p:blipFill>
        <p:spPr>
          <a:xfrm flipH="1" flipV="1">
            <a:off x="7269898" y="215"/>
            <a:ext cx="4922102" cy="6857570"/>
          </a:xfrm>
          <a:prstGeom prst="rect">
            <a:avLst/>
          </a:prstGeom>
        </p:spPr>
      </p:pic>
      <p:pic>
        <p:nvPicPr>
          <p:cNvPr id="11" name="KeyVisual" descr="Ein Bild, das Person, stehend, darstellend enthält.&#10;&#10;Automatisch generierte Beschreibung">
            <a:extLst>
              <a:ext uri="{FF2B5EF4-FFF2-40B4-BE49-F238E27FC236}">
                <a16:creationId xmlns:a16="http://schemas.microsoft.com/office/drawing/2014/main" id="{1F51BC10-BD31-DB2D-5F04-7682ACD7C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22463" r="12281" b="9615"/>
          <a:stretch/>
        </p:blipFill>
        <p:spPr>
          <a:xfrm>
            <a:off x="5447928" y="1197181"/>
            <a:ext cx="6744072" cy="5660819"/>
          </a:xfrm>
          <a:prstGeom prst="rect">
            <a:avLst/>
          </a:prstGeom>
        </p:spPr>
      </p:pic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77" y="504000"/>
            <a:ext cx="5576400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Noch Fragen?</a:t>
            </a:r>
            <a:br>
              <a:rPr lang="de-DE"/>
            </a:br>
            <a:r>
              <a:rPr lang="de-DE"/>
              <a:t>So erreichst Du mich.</a:t>
            </a:r>
          </a:p>
        </p:txBody>
      </p:sp>
      <p:sp>
        <p:nvSpPr>
          <p:cNvPr id="13" name="Name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77" y="2636143"/>
            <a:ext cx="432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4" name="Position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77" y="2960948"/>
            <a:ext cx="432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E-Mail">
            <a:extLst>
              <a:ext uri="{FF2B5EF4-FFF2-40B4-BE49-F238E27FC236}">
                <a16:creationId xmlns:a16="http://schemas.microsoft.com/office/drawing/2014/main" id="{45805E63-ED81-0EA1-0A44-219A98CB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77" y="3581314"/>
            <a:ext cx="432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/>
              <a:t>vorname.nachname@baufinex.de</a:t>
            </a:r>
          </a:p>
        </p:txBody>
      </p:sp>
      <p:sp>
        <p:nvSpPr>
          <p:cNvPr id="17" name="Telefon">
            <a:extLst>
              <a:ext uri="{FF2B5EF4-FFF2-40B4-BE49-F238E27FC236}">
                <a16:creationId xmlns:a16="http://schemas.microsoft.com/office/drawing/2014/main" id="{E99BE71C-AD95-A4C9-6116-2AF824E34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7" y="3906119"/>
            <a:ext cx="432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 +49 (0)151 171 923 99</a:t>
            </a: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B68E-943E-4245-82F6-DA9BB37B0A12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137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Krei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72B9559F-335F-F75B-2942-32B95253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Agenda</a:t>
            </a:r>
          </a:p>
        </p:txBody>
      </p:sp>
      <p:sp>
        <p:nvSpPr>
          <p:cNvPr id="6" name="Kreis Grün li">
            <a:extLst>
              <a:ext uri="{FF2B5EF4-FFF2-40B4-BE49-F238E27FC236}">
                <a16:creationId xmlns:a16="http://schemas.microsoft.com/office/drawing/2014/main" id="{D2962D5F-B43F-82DE-EA18-7A1BED6C5BA3}"/>
              </a:ext>
            </a:extLst>
          </p:cNvPr>
          <p:cNvSpPr>
            <a:spLocks noChangeAspect="1"/>
          </p:cNvSpPr>
          <p:nvPr/>
        </p:nvSpPr>
        <p:spPr>
          <a:xfrm>
            <a:off x="1631396" y="2033324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Nr li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0407" y="2260252"/>
            <a:ext cx="877979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90EE1221-840F-56E4-97F2-FA10C9A4B1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396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/>
              <a:t>Agendapunkt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396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/>
              <a:t>Hier steht eine kurze </a:t>
            </a:r>
            <a:br>
              <a:rPr lang="de-DE"/>
            </a:br>
            <a:r>
              <a:rPr lang="de-DE"/>
              <a:t>Erklärung zum Thema</a:t>
            </a:r>
          </a:p>
        </p:txBody>
      </p:sp>
      <p:sp>
        <p:nvSpPr>
          <p:cNvPr id="13" name="Kreis Grün mi">
            <a:extLst>
              <a:ext uri="{FF2B5EF4-FFF2-40B4-BE49-F238E27FC236}">
                <a16:creationId xmlns:a16="http://schemas.microsoft.com/office/drawing/2014/main" id="{652D726D-3D60-FF2C-5651-67D36E587D52}"/>
              </a:ext>
            </a:extLst>
          </p:cNvPr>
          <p:cNvSpPr>
            <a:spLocks noChangeAspect="1"/>
          </p:cNvSpPr>
          <p:nvPr/>
        </p:nvSpPr>
        <p:spPr>
          <a:xfrm>
            <a:off x="5450138" y="2058259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Nr mi">
            <a:extLst>
              <a:ext uri="{FF2B5EF4-FFF2-40B4-BE49-F238E27FC236}">
                <a16:creationId xmlns:a16="http://schemas.microsoft.com/office/drawing/2014/main" id="{9BC8240F-419D-775A-4E1A-B0752E2E81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5371" y="2260252"/>
            <a:ext cx="921260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21B81A2-BCE3-B162-595F-2DA991C47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78138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BCDFEEF8-50D2-7D51-7ECD-A5E52072D75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78138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/>
              <a:t>Hier steht eine kurze </a:t>
            </a:r>
            <a:br>
              <a:rPr lang="de-DE"/>
            </a:br>
            <a:r>
              <a:rPr lang="de-DE"/>
              <a:t>Erklärung zum Thema</a:t>
            </a:r>
          </a:p>
        </p:txBody>
      </p:sp>
      <p:sp>
        <p:nvSpPr>
          <p:cNvPr id="14" name="Kreis Grün re">
            <a:extLst>
              <a:ext uri="{FF2B5EF4-FFF2-40B4-BE49-F238E27FC236}">
                <a16:creationId xmlns:a16="http://schemas.microsoft.com/office/drawing/2014/main" id="{B7288F86-CBE8-A0AC-C766-6D48C1CFE323}"/>
              </a:ext>
            </a:extLst>
          </p:cNvPr>
          <p:cNvSpPr>
            <a:spLocks noChangeAspect="1"/>
          </p:cNvSpPr>
          <p:nvPr/>
        </p:nvSpPr>
        <p:spPr>
          <a:xfrm>
            <a:off x="9268880" y="2058259"/>
            <a:ext cx="1296000" cy="1296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Nr re">
            <a:extLst>
              <a:ext uri="{FF2B5EF4-FFF2-40B4-BE49-F238E27FC236}">
                <a16:creationId xmlns:a16="http://schemas.microsoft.com/office/drawing/2014/main" id="{CF24FD6E-526A-E526-96DA-244B0D15B6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57853" y="2260252"/>
            <a:ext cx="918054" cy="842145"/>
          </a:xfrm>
        </p:spPr>
        <p:txBody>
          <a:bodyPr wrap="none">
            <a:spAutoFit/>
          </a:bodyPr>
          <a:lstStyle>
            <a:lvl1pPr algn="ctr">
              <a:defRPr sz="50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6F714D3-8137-FC48-C642-78E90B5B63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96880" y="3510672"/>
            <a:ext cx="324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5D7606E2-845F-C942-DCE5-FD68BB033C0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6880" y="4149080"/>
            <a:ext cx="3240000" cy="720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de-DE"/>
              <a:t>Hier steht eine kurze </a:t>
            </a:r>
            <a:br>
              <a:rPr lang="de-DE"/>
            </a:br>
            <a:r>
              <a:rPr lang="de-DE"/>
              <a:t>Erklärung zum Thema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EC11-AEEC-4957-A71A-455E57D5A9CB}" type="datetime1">
              <a:rPr lang="de-DE" smtClean="0"/>
              <a:t>11.12.2024</a:t>
            </a:fld>
            <a:endParaRPr lang="de-DE"/>
          </a:p>
        </p:txBody>
      </p:sp>
      <p:sp>
        <p:nvSpPr>
          <p:cNvPr id="26" name="Linien-Platzhalter">
            <a:extLst>
              <a:ext uri="{FF2B5EF4-FFF2-40B4-BE49-F238E27FC236}">
                <a16:creationId xmlns:a16="http://schemas.microsoft.com/office/drawing/2014/main" id="{4E3430D4-4577-56CE-F554-E7AFF022E6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55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 4 Person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76" y="504000"/>
            <a:ext cx="11352135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Noch Fragen?</a:t>
            </a:r>
            <a:br>
              <a:rPr lang="de-DE"/>
            </a:br>
            <a:r>
              <a:rPr lang="de-DE"/>
              <a:t>So erreichst Du uns.</a:t>
            </a:r>
          </a:p>
        </p:txBody>
      </p:sp>
      <p:sp>
        <p:nvSpPr>
          <p:cNvPr id="13" name="Name o li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7654" y="1944447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4" name="Position o li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17654" y="2269252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6" name="E-Mail o li">
            <a:extLst>
              <a:ext uri="{FF2B5EF4-FFF2-40B4-BE49-F238E27FC236}">
                <a16:creationId xmlns:a16="http://schemas.microsoft.com/office/drawing/2014/main" id="{45805E63-ED81-0EA1-0A44-219A98CB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7654" y="2698834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/>
              <a:t>vorname.nachname@baufinex.de</a:t>
            </a:r>
          </a:p>
        </p:txBody>
      </p:sp>
      <p:sp>
        <p:nvSpPr>
          <p:cNvPr id="17" name="Telefon o li">
            <a:extLst>
              <a:ext uri="{FF2B5EF4-FFF2-40B4-BE49-F238E27FC236}">
                <a16:creationId xmlns:a16="http://schemas.microsoft.com/office/drawing/2014/main" id="{E99BE71C-AD95-A4C9-6116-2AF824E345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7654" y="3023639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 +49 (0)151 171 923 99</a:t>
            </a:r>
          </a:p>
        </p:txBody>
      </p:sp>
      <p:sp>
        <p:nvSpPr>
          <p:cNvPr id="28" name="Bildplatzhalter o li">
            <a:extLst>
              <a:ext uri="{FF2B5EF4-FFF2-40B4-BE49-F238E27FC236}">
                <a16:creationId xmlns:a16="http://schemas.microsoft.com/office/drawing/2014/main" id="{5035CABF-B075-427A-42FB-9697D4422B5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400" y="1848500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Name o re">
            <a:extLst>
              <a:ext uri="{FF2B5EF4-FFF2-40B4-BE49-F238E27FC236}">
                <a16:creationId xmlns:a16="http://schemas.microsoft.com/office/drawing/2014/main" id="{6111BA71-27E5-C2FF-2B70-491641F99C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4212" y="1944447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2" name="Position o re">
            <a:extLst>
              <a:ext uri="{FF2B5EF4-FFF2-40B4-BE49-F238E27FC236}">
                <a16:creationId xmlns:a16="http://schemas.microsoft.com/office/drawing/2014/main" id="{C46FFC84-7560-A949-7C80-2375EF769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4212" y="2269252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5" name="E-Mail 0 re">
            <a:extLst>
              <a:ext uri="{FF2B5EF4-FFF2-40B4-BE49-F238E27FC236}">
                <a16:creationId xmlns:a16="http://schemas.microsoft.com/office/drawing/2014/main" id="{FAE2129A-F6AF-D100-00C6-37F1B80A89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4212" y="2698834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/>
              <a:t>vorname.nachname@baufinex.de</a:t>
            </a:r>
          </a:p>
        </p:txBody>
      </p:sp>
      <p:sp>
        <p:nvSpPr>
          <p:cNvPr id="18" name="Telefon o re">
            <a:extLst>
              <a:ext uri="{FF2B5EF4-FFF2-40B4-BE49-F238E27FC236}">
                <a16:creationId xmlns:a16="http://schemas.microsoft.com/office/drawing/2014/main" id="{B868C802-4D38-42CC-B1E7-BA4F79F1BD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4212" y="3023639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 +49 (0)151 171 923 99</a:t>
            </a:r>
          </a:p>
        </p:txBody>
      </p:sp>
      <p:sp>
        <p:nvSpPr>
          <p:cNvPr id="29" name="Bildplatzhalter o re">
            <a:extLst>
              <a:ext uri="{FF2B5EF4-FFF2-40B4-BE49-F238E27FC236}">
                <a16:creationId xmlns:a16="http://schemas.microsoft.com/office/drawing/2014/main" id="{04FB8D8A-4ACE-7E4E-19C9-D98869A007E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08933" y="1848500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Name u li">
            <a:extLst>
              <a:ext uri="{FF2B5EF4-FFF2-40B4-BE49-F238E27FC236}">
                <a16:creationId xmlns:a16="http://schemas.microsoft.com/office/drawing/2014/main" id="{C5BAAEB4-16D8-1F06-394A-1E59552996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654" y="3963942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0" name="Position u li">
            <a:extLst>
              <a:ext uri="{FF2B5EF4-FFF2-40B4-BE49-F238E27FC236}">
                <a16:creationId xmlns:a16="http://schemas.microsoft.com/office/drawing/2014/main" id="{4EA9609B-0737-8D33-1D4B-4BB7FFEE3B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7654" y="4288747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1" name="E-Mail u li">
            <a:extLst>
              <a:ext uri="{FF2B5EF4-FFF2-40B4-BE49-F238E27FC236}">
                <a16:creationId xmlns:a16="http://schemas.microsoft.com/office/drawing/2014/main" id="{83DB22FF-AB0F-8AE8-5560-B08486E84D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17654" y="4718329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/>
              <a:t>vorname.nachname@baufinex.de</a:t>
            </a:r>
          </a:p>
        </p:txBody>
      </p:sp>
      <p:sp>
        <p:nvSpPr>
          <p:cNvPr id="22" name="Telefon u li">
            <a:extLst>
              <a:ext uri="{FF2B5EF4-FFF2-40B4-BE49-F238E27FC236}">
                <a16:creationId xmlns:a16="http://schemas.microsoft.com/office/drawing/2014/main" id="{D0E0E40F-A428-0C95-BB19-7DA5B19E4D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654" y="5043134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 +49 (0)151 171 923 99</a:t>
            </a:r>
          </a:p>
        </p:txBody>
      </p:sp>
      <p:sp>
        <p:nvSpPr>
          <p:cNvPr id="30" name="Bildplatzhalter u li">
            <a:extLst>
              <a:ext uri="{FF2B5EF4-FFF2-40B4-BE49-F238E27FC236}">
                <a16:creationId xmlns:a16="http://schemas.microsoft.com/office/drawing/2014/main" id="{432FB169-6F04-14E6-DD8E-3DD8DD43556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8400" y="3867995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Name u re">
            <a:extLst>
              <a:ext uri="{FF2B5EF4-FFF2-40B4-BE49-F238E27FC236}">
                <a16:creationId xmlns:a16="http://schemas.microsoft.com/office/drawing/2014/main" id="{2339A4F9-8D8B-6B37-CB6D-C5D6F01D4F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4212" y="3963942"/>
            <a:ext cx="3780000" cy="288000"/>
          </a:xfrm>
        </p:spPr>
        <p:txBody>
          <a:bodyPr/>
          <a:lstStyle>
            <a:lvl1pPr>
              <a:defRPr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4" name="Position u re">
            <a:extLst>
              <a:ext uri="{FF2B5EF4-FFF2-40B4-BE49-F238E27FC236}">
                <a16:creationId xmlns:a16="http://schemas.microsoft.com/office/drawing/2014/main" id="{E795C646-1564-E498-3978-E51D93D7F8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04212" y="4288747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5" name="E-Mail u re">
            <a:extLst>
              <a:ext uri="{FF2B5EF4-FFF2-40B4-BE49-F238E27FC236}">
                <a16:creationId xmlns:a16="http://schemas.microsoft.com/office/drawing/2014/main" id="{5360F462-6A14-5A85-0D02-C780683A55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04212" y="4718329"/>
            <a:ext cx="3780000" cy="28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/>
              <a:t>vorname.nachname@baufinex.de</a:t>
            </a:r>
          </a:p>
        </p:txBody>
      </p:sp>
      <p:sp>
        <p:nvSpPr>
          <p:cNvPr id="26" name="Telefon u re">
            <a:extLst>
              <a:ext uri="{FF2B5EF4-FFF2-40B4-BE49-F238E27FC236}">
                <a16:creationId xmlns:a16="http://schemas.microsoft.com/office/drawing/2014/main" id="{40B30A9A-D830-54B8-26A3-C7EEB5A5C4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4212" y="5043134"/>
            <a:ext cx="3780000" cy="2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 +49 (0)151 171 923 99</a:t>
            </a:r>
          </a:p>
        </p:txBody>
      </p:sp>
      <p:sp>
        <p:nvSpPr>
          <p:cNvPr id="31" name="Bildplatzhalter u re">
            <a:extLst>
              <a:ext uri="{FF2B5EF4-FFF2-40B4-BE49-F238E27FC236}">
                <a16:creationId xmlns:a16="http://schemas.microsoft.com/office/drawing/2014/main" id="{EF80F0E1-9278-15CC-4C31-CBF0FCFD85C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08933" y="3867995"/>
            <a:ext cx="1584000" cy="1584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398A-8E28-48A9-8A31-7B8C466EBC48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010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zwe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Blau V">
            <a:extLst>
              <a:ext uri="{FF2B5EF4-FFF2-40B4-BE49-F238E27FC236}">
                <a16:creationId xmlns:a16="http://schemas.microsoft.com/office/drawing/2014/main" id="{B4741E92-474A-84FF-F24F-68A08898E0C0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EA1C3CF0-8C7C-215C-33CC-251B0394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58" r="24740" b="15140"/>
          <a:stretch/>
        </p:blipFill>
        <p:spPr>
          <a:xfrm>
            <a:off x="7709862" y="0"/>
            <a:ext cx="4482138" cy="6858000"/>
          </a:xfrm>
          <a:prstGeom prst="rect">
            <a:avLst/>
          </a:prstGeom>
        </p:spPr>
      </p:pic>
      <p:sp>
        <p:nvSpPr>
          <p:cNvPr id="22" name="Kreis Grün V">
            <a:extLst>
              <a:ext uri="{FF2B5EF4-FFF2-40B4-BE49-F238E27FC236}">
                <a16:creationId xmlns:a16="http://schemas.microsoft.com/office/drawing/2014/main" id="{6D558BA0-07E9-A70F-0F72-70B02A9D8163}"/>
              </a:ext>
            </a:extLst>
          </p:cNvPr>
          <p:cNvSpPr>
            <a:spLocks noChangeAspect="1"/>
          </p:cNvSpPr>
          <p:nvPr/>
        </p:nvSpPr>
        <p:spPr>
          <a:xfrm>
            <a:off x="7161871" y="1160748"/>
            <a:ext cx="1584000" cy="158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AUFINEX-Logo wh">
            <a:extLst>
              <a:ext uri="{FF2B5EF4-FFF2-40B4-BE49-F238E27FC236}">
                <a16:creationId xmlns:a16="http://schemas.microsoft.com/office/drawing/2014/main" id="{BF0162FB-B2DE-4149-22B8-22B6C6B7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10" name="Werden Sie ...">
            <a:extLst>
              <a:ext uri="{FF2B5EF4-FFF2-40B4-BE49-F238E27FC236}">
                <a16:creationId xmlns:a16="http://schemas.microsoft.com/office/drawing/2014/main" id="{5A86091A-4BDB-7788-98F6-EFD8D7ACEF14}"/>
              </a:ext>
            </a:extLst>
          </p:cNvPr>
          <p:cNvSpPr txBox="1"/>
          <p:nvPr/>
        </p:nvSpPr>
        <p:spPr>
          <a:xfrm>
            <a:off x="432077" y="1276439"/>
            <a:ext cx="4598054" cy="1595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3000">
                <a:latin typeface="+mj-lt"/>
              </a:rPr>
              <a:t>Werde Teil des </a:t>
            </a:r>
            <a:br>
              <a:rPr lang="de-DE" sz="3000">
                <a:latin typeface="+mj-lt"/>
              </a:rPr>
            </a:br>
            <a:r>
              <a:rPr lang="de-DE" sz="3000">
                <a:latin typeface="+mj-lt"/>
              </a:rPr>
              <a:t>größten Netzwerks für </a:t>
            </a:r>
            <a:br>
              <a:rPr lang="de-DE" sz="3000">
                <a:latin typeface="+mj-lt"/>
              </a:rPr>
            </a:br>
            <a:r>
              <a:rPr lang="de-DE" sz="3000">
                <a:latin typeface="+mj-lt"/>
              </a:rPr>
              <a:t>digitale Baufinanzierung!</a:t>
            </a:r>
          </a:p>
        </p:txBody>
      </p:sp>
      <p:sp>
        <p:nvSpPr>
          <p:cNvPr id="12" name="URL">
            <a:extLst>
              <a:ext uri="{FF2B5EF4-FFF2-40B4-BE49-F238E27FC236}">
                <a16:creationId xmlns:a16="http://schemas.microsoft.com/office/drawing/2014/main" id="{83762645-8704-259C-7547-8AB6C4BE6CB9}"/>
              </a:ext>
            </a:extLst>
          </p:cNvPr>
          <p:cNvSpPr txBox="1"/>
          <p:nvPr/>
        </p:nvSpPr>
        <p:spPr>
          <a:xfrm>
            <a:off x="432077" y="3119295"/>
            <a:ext cx="20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nb-NO"/>
              <a:t>www.baufinex.de</a:t>
            </a:r>
          </a:p>
        </p:txBody>
      </p:sp>
      <p:sp>
        <p:nvSpPr>
          <p:cNvPr id="4" name="E-Mail-Platzhalter">
            <a:extLst>
              <a:ext uri="{FF2B5EF4-FFF2-40B4-BE49-F238E27FC236}">
                <a16:creationId xmlns:a16="http://schemas.microsoft.com/office/drawing/2014/main" id="{2ACD5355-5D4F-6E9E-AD4C-A5F72012D4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984" y="3439563"/>
            <a:ext cx="4656138" cy="3095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E-Mail: genoberater@baufinex.de</a:t>
            </a:r>
          </a:p>
        </p:txBody>
      </p:sp>
      <p:sp>
        <p:nvSpPr>
          <p:cNvPr id="6" name="Telefon-Platzhalter">
            <a:extLst>
              <a:ext uri="{FF2B5EF4-FFF2-40B4-BE49-F238E27FC236}">
                <a16:creationId xmlns:a16="http://schemas.microsoft.com/office/drawing/2014/main" id="{19F04327-B379-28BF-3F98-B37D443F84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84" y="3749212"/>
            <a:ext cx="4656138" cy="309562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300"/>
              </a:spcBef>
            </a:pPr>
            <a:r>
              <a:rPr lang="nb-NO"/>
              <a:t>Telefon: +49 (0)800 8 000805</a:t>
            </a:r>
            <a:endParaRPr lang="de-DE"/>
          </a:p>
        </p:txBody>
      </p:sp>
      <p:pic>
        <p:nvPicPr>
          <p:cNvPr id="18" name="LinkedIn">
            <a:extLst>
              <a:ext uri="{FF2B5EF4-FFF2-40B4-BE49-F238E27FC236}">
                <a16:creationId xmlns:a16="http://schemas.microsoft.com/office/drawing/2014/main" id="{91B0D24E-7515-18E7-0180-11B5398C0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939" y="4285973"/>
            <a:ext cx="539502" cy="539502"/>
          </a:xfrm>
          <a:prstGeom prst="rect">
            <a:avLst/>
          </a:prstGeom>
        </p:spPr>
      </p:pic>
      <p:pic>
        <p:nvPicPr>
          <p:cNvPr id="20" name="Xing">
            <a:extLst>
              <a:ext uri="{FF2B5EF4-FFF2-40B4-BE49-F238E27FC236}">
                <a16:creationId xmlns:a16="http://schemas.microsoft.com/office/drawing/2014/main" id="{99C3D706-8660-83C0-47A6-6BBEAA562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448" y="4285973"/>
            <a:ext cx="539502" cy="539502"/>
          </a:xfrm>
          <a:prstGeom prst="rect">
            <a:avLst/>
          </a:prstGeom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2EF0-2631-4521-8CE4-862417C3C393}" type="datetime1">
              <a:rPr lang="de-DE" smtClean="0"/>
              <a:t>11.12.2024</a:t>
            </a:fld>
            <a:endParaRPr lang="de-DE"/>
          </a:p>
        </p:txBody>
      </p:sp>
      <p:sp>
        <p:nvSpPr>
          <p:cNvPr id="8" name="Linien-Platzhalter" hidden="1">
            <a:extLst>
              <a:ext uri="{FF2B5EF4-FFF2-40B4-BE49-F238E27FC236}">
                <a16:creationId xmlns:a16="http://schemas.microsoft.com/office/drawing/2014/main" id="{B716A67E-5E10-05F0-A330-5ED7008B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5" name="Foliennummernplatzhalter 4" hidden="1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722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bla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Blau V">
            <a:extLst>
              <a:ext uri="{FF2B5EF4-FFF2-40B4-BE49-F238E27FC236}">
                <a16:creationId xmlns:a16="http://schemas.microsoft.com/office/drawing/2014/main" id="{3628B344-D872-99F6-A39B-EBA98DCFF270}"/>
              </a:ext>
            </a:extLst>
          </p:cNvPr>
          <p:cNvSpPr/>
          <p:nvPr/>
        </p:nvSpPr>
        <p:spPr>
          <a:xfrm>
            <a:off x="0" y="429"/>
            <a:ext cx="12192000" cy="6857143"/>
          </a:xfrm>
          <a:prstGeom prst="rect">
            <a:avLst/>
          </a:prstGeom>
          <a:gradFill flip="none" rotWithShape="1">
            <a:gsLst>
              <a:gs pos="0">
                <a:srgbClr val="5082FA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AUFINEX-Logo wh">
            <a:extLst>
              <a:ext uri="{FF2B5EF4-FFF2-40B4-BE49-F238E27FC236}">
                <a16:creationId xmlns:a16="http://schemas.microsoft.com/office/drawing/2014/main" id="{72B9559F-335F-F75B-2942-32B95253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78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78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BC8240F-419D-775A-4E1A-B0752E2E81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00143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21B81A2-BCE3-B162-595F-2DA991C470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00143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CF24FD6E-526A-E526-96DA-244B0D15B6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68208" y="1844674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6F714D3-8137-FC48-C642-78E90B5B63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68208" y="2132856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94E48DF-43F3-3C5A-E469-DBEABA6084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8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04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A903E6D-A8AF-1CD2-8FAA-D1C98E31B1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078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049CECA2-535D-328A-A84C-1622F13B4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00143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05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B78D38BD-EF02-AD92-51DB-D5FC42B0BD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00143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F26D274D-2974-DC47-0626-852E10B4A0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68208" y="285281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06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5164B95A-E4EF-F4CD-E0A8-AB4A46D3BBA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8208" y="3137674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DE5EC906-DF6C-DE4F-7946-27E472330E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078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07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2F652BFB-8D2B-ABAC-8D02-D34EB2AFCD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078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4675736A-EEC6-1B22-E988-9DA91FEE95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00143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08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0C870D5F-E12A-57C7-CC72-6E08BEB59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00143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0480577-233A-F45B-94A2-9C0568178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8208" y="3854310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B5006044-62C4-4432-CD99-04573EF7E50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968208" y="4142492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2E484F15-D905-DCF2-6D1A-C490B633FE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078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10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15A9A468-F3DD-C937-F40A-ECECC7C85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078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5DF84BBF-AF79-6426-0750-9BE8BC01C7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00143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11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C5C3FE07-8E23-1EBD-7A1D-6001D86D14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0143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DB87C212-670D-7CD1-7202-169D434CF0C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68208" y="4859128"/>
            <a:ext cx="72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12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A9EDDC41-1565-9B0C-C221-34A34660D29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68208" y="5147310"/>
            <a:ext cx="360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1AF6-DF5D-4F4B-A7E3-8187DC87B113}" type="datetime1">
              <a:rPr lang="de-DE" smtClean="0"/>
              <a:t>11.12.2024</a:t>
            </a:fld>
            <a:endParaRPr lang="de-DE"/>
          </a:p>
        </p:txBody>
      </p:sp>
      <p:sp>
        <p:nvSpPr>
          <p:cNvPr id="26" name="Linien-Platzhalter">
            <a:extLst>
              <a:ext uri="{FF2B5EF4-FFF2-40B4-BE49-F238E27FC236}">
                <a16:creationId xmlns:a16="http://schemas.microsoft.com/office/drawing/2014/main" id="{4E3430D4-4577-56CE-F554-E7AFF022E6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352592" y="6068770"/>
            <a:ext cx="144000" cy="360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96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003BC3-F737-EC53-785F-5D236DFB2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78" y="1844674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13" name="Linien-Platzhalter">
            <a:extLst>
              <a:ext uri="{FF2B5EF4-FFF2-40B4-BE49-F238E27FC236}">
                <a16:creationId xmlns:a16="http://schemas.microsoft.com/office/drawing/2014/main" id="{8A2B8A3E-3F25-02AE-0F04-F95EFD00973F}"/>
              </a:ext>
            </a:extLst>
          </p:cNvPr>
          <p:cNvSpPr txBox="1">
            <a:spLocks/>
          </p:cNvSpPr>
          <p:nvPr/>
        </p:nvSpPr>
        <p:spPr>
          <a:xfrm>
            <a:off x="1641029" y="1814389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9419E9F2-7F5E-BF59-C86B-DA21E0AEF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670" y="1844674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FD93B70-F29A-1D6E-9A38-88458EE2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78" y="2132856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2BF2FE6-0214-3666-7A5D-18117EDD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3992" y="1844674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17" name="Linien-Platzhalter">
            <a:extLst>
              <a:ext uri="{FF2B5EF4-FFF2-40B4-BE49-F238E27FC236}">
                <a16:creationId xmlns:a16="http://schemas.microsoft.com/office/drawing/2014/main" id="{8EEED3B7-1B47-0316-09AB-C13DAD897C44}"/>
              </a:ext>
            </a:extLst>
          </p:cNvPr>
          <p:cNvSpPr txBox="1">
            <a:spLocks/>
          </p:cNvSpPr>
          <p:nvPr/>
        </p:nvSpPr>
        <p:spPr>
          <a:xfrm>
            <a:off x="7232943" y="1814389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9F4957EF-C291-FA37-F16C-05578B1F9E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1584" y="1844674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D6A2791-F2EE-B28A-0837-3EE781BA66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992" y="2132856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94E48DF-43F3-3C5A-E469-DBEABA6084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78" y="285281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21" name="Linien-Platzhalter">
            <a:extLst>
              <a:ext uri="{FF2B5EF4-FFF2-40B4-BE49-F238E27FC236}">
                <a16:creationId xmlns:a16="http://schemas.microsoft.com/office/drawing/2014/main" id="{4E19C1AD-89E0-0F12-6B45-D65F5D5CAA95}"/>
              </a:ext>
            </a:extLst>
          </p:cNvPr>
          <p:cNvSpPr txBox="1">
            <a:spLocks/>
          </p:cNvSpPr>
          <p:nvPr/>
        </p:nvSpPr>
        <p:spPr>
          <a:xfrm>
            <a:off x="1641029" y="2819207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8256F70-2FB1-B1EC-DE80-1D35BBC5E7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9670" y="2849492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A903E6D-A8AF-1CD2-8FAA-D1C98E31B1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078" y="3137674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68482966-512B-979E-05C7-B988765257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3992" y="285281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25" name="Linien-Platzhalter">
            <a:extLst>
              <a:ext uri="{FF2B5EF4-FFF2-40B4-BE49-F238E27FC236}">
                <a16:creationId xmlns:a16="http://schemas.microsoft.com/office/drawing/2014/main" id="{94A33225-6549-FE27-194A-EEE6E2F4FED4}"/>
              </a:ext>
            </a:extLst>
          </p:cNvPr>
          <p:cNvSpPr txBox="1">
            <a:spLocks/>
          </p:cNvSpPr>
          <p:nvPr/>
        </p:nvSpPr>
        <p:spPr>
          <a:xfrm>
            <a:off x="7232943" y="2819207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EB9C6C0A-59FA-6C5C-F425-92E5839513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1584" y="2849492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C0EE5B10-F0E1-7E74-AF46-3646B418B3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23992" y="3137674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DE5EC906-DF6C-DE4F-7946-27E472330E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078" y="3854310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37" name="Linien-Platzhalter">
            <a:extLst>
              <a:ext uri="{FF2B5EF4-FFF2-40B4-BE49-F238E27FC236}">
                <a16:creationId xmlns:a16="http://schemas.microsoft.com/office/drawing/2014/main" id="{BC685369-5980-E8E5-E1AB-E5947176D170}"/>
              </a:ext>
            </a:extLst>
          </p:cNvPr>
          <p:cNvSpPr txBox="1">
            <a:spLocks/>
          </p:cNvSpPr>
          <p:nvPr/>
        </p:nvSpPr>
        <p:spPr>
          <a:xfrm>
            <a:off x="1641029" y="3824025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230FE719-8644-5760-1EC8-70A70264BE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99670" y="3854310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2F652BFB-8D2B-ABAC-8D02-D34EB2AFCD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078" y="4142492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90BD9ECC-220F-3F43-AD27-B0B5A37C0B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23992" y="3854310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41" name="Linien-Platzhalter">
            <a:extLst>
              <a:ext uri="{FF2B5EF4-FFF2-40B4-BE49-F238E27FC236}">
                <a16:creationId xmlns:a16="http://schemas.microsoft.com/office/drawing/2014/main" id="{66D49D62-17FF-2649-8696-6B89ABA5F547}"/>
              </a:ext>
            </a:extLst>
          </p:cNvPr>
          <p:cNvSpPr txBox="1">
            <a:spLocks/>
          </p:cNvSpPr>
          <p:nvPr/>
        </p:nvSpPr>
        <p:spPr>
          <a:xfrm>
            <a:off x="7232943" y="3824025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CA2107C6-0EF1-A1B8-455B-580E14B0F4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91584" y="3854310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5F41B43C-5DC6-726B-5C5D-7A303078DB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23992" y="4142492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2E484F15-D905-DCF2-6D1A-C490B633FE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078" y="485912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54" name="Linien-Platzhalter">
            <a:extLst>
              <a:ext uri="{FF2B5EF4-FFF2-40B4-BE49-F238E27FC236}">
                <a16:creationId xmlns:a16="http://schemas.microsoft.com/office/drawing/2014/main" id="{471E4CAC-6869-EB28-F3A3-8C567C90CB85}"/>
              </a:ext>
            </a:extLst>
          </p:cNvPr>
          <p:cNvSpPr txBox="1">
            <a:spLocks/>
          </p:cNvSpPr>
          <p:nvPr/>
        </p:nvSpPr>
        <p:spPr>
          <a:xfrm>
            <a:off x="1641029" y="4828843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0999CFBF-24C6-1342-5A62-FCF0FCBCEF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99670" y="4859128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15A9A468-F3DD-C937-F40A-ECECC7C851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078" y="5147310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55" name="Textplatzhalter 6">
            <a:extLst>
              <a:ext uri="{FF2B5EF4-FFF2-40B4-BE49-F238E27FC236}">
                <a16:creationId xmlns:a16="http://schemas.microsoft.com/office/drawing/2014/main" id="{AACA79FF-5C6C-A853-BB72-7DC6B96280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23992" y="4859128"/>
            <a:ext cx="126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09:00 Uhr</a:t>
            </a:r>
          </a:p>
        </p:txBody>
      </p:sp>
      <p:sp>
        <p:nvSpPr>
          <p:cNvPr id="58" name="Linien-Platzhalter">
            <a:extLst>
              <a:ext uri="{FF2B5EF4-FFF2-40B4-BE49-F238E27FC236}">
                <a16:creationId xmlns:a16="http://schemas.microsoft.com/office/drawing/2014/main" id="{982502CA-A3C5-2A06-C399-105ECB30280E}"/>
              </a:ext>
            </a:extLst>
          </p:cNvPr>
          <p:cNvSpPr txBox="1">
            <a:spLocks/>
          </p:cNvSpPr>
          <p:nvPr/>
        </p:nvSpPr>
        <p:spPr>
          <a:xfrm>
            <a:off x="7232943" y="4828843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56" name="Textplatzhalter 6">
            <a:extLst>
              <a:ext uri="{FF2B5EF4-FFF2-40B4-BE49-F238E27FC236}">
                <a16:creationId xmlns:a16="http://schemas.microsoft.com/office/drawing/2014/main" id="{9275DFEB-1757-D63B-B41F-3C55F153F4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1584" y="4859128"/>
            <a:ext cx="3672408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Agendapunkt</a:t>
            </a:r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489527DC-406E-2513-9B98-A457FCB492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23992" y="5147310"/>
            <a:ext cx="5040000" cy="28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Hier steht eine kurze Erklärung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866-A733-4605-8241-1717F45C8B4B}" type="datetime1">
              <a:rPr lang="de-DE" smtClean="0"/>
              <a:t>11.12.2024</a:t>
            </a:fld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44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signelement bl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9CF4858B-3B28-CBE0-BB76-6421069C3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9" r="9948" b="3322"/>
          <a:stretch/>
        </p:blipFill>
        <p:spPr>
          <a:xfrm>
            <a:off x="7464152" y="0"/>
            <a:ext cx="4715148" cy="6857143"/>
          </a:xfrm>
          <a:prstGeom prst="rect">
            <a:avLst/>
          </a:prstGeom>
        </p:spPr>
      </p:pic>
      <p:sp>
        <p:nvSpPr>
          <p:cNvPr id="9" name="Kreis Grün V">
            <a:extLst>
              <a:ext uri="{FF2B5EF4-FFF2-40B4-BE49-F238E27FC236}">
                <a16:creationId xmlns:a16="http://schemas.microsoft.com/office/drawing/2014/main" id="{686FCFF6-8091-A318-684C-0EAD7A62C99C}"/>
              </a:ext>
            </a:extLst>
          </p:cNvPr>
          <p:cNvSpPr>
            <a:spLocks noChangeAspect="1"/>
          </p:cNvSpPr>
          <p:nvPr/>
        </p:nvSpPr>
        <p:spPr>
          <a:xfrm>
            <a:off x="6982507" y="1016884"/>
            <a:ext cx="1368000" cy="1368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5A965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AUFINEX-Logo wh">
            <a:extLst>
              <a:ext uri="{FF2B5EF4-FFF2-40B4-BE49-F238E27FC236}">
                <a16:creationId xmlns:a16="http://schemas.microsoft.com/office/drawing/2014/main" id="{CDEE82CA-D0C6-14ED-81AF-1142D7A2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0" y="6004800"/>
            <a:ext cx="1764000" cy="3959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A79C9E-1CC5-A0A6-70A5-87F310F9D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708921"/>
            <a:ext cx="7248176" cy="1440000"/>
          </a:xfrm>
        </p:spPr>
        <p:txBody>
          <a:bodyPr anchor="t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Zwischentitel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9D95B4A-6708-0065-3466-F1FF6FD0205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7126507" y="1160884"/>
            <a:ext cx="1080000" cy="1080000"/>
          </a:xfrm>
        </p:spPr>
        <p:txBody>
          <a:bodyPr lIns="36000" tIns="36000" rIns="36000" bIns="36000" anchor="ctr"/>
          <a:lstStyle>
            <a:lvl1pPr algn="ctr">
              <a:defRPr sz="5000"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 err="1"/>
              <a:t>Nr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3B3481C-CD26-E294-6EBE-E334CF3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052A-14B3-4E49-B23C-798DE6287F12}" type="datetime1">
              <a:rPr lang="de-DE" smtClean="0"/>
              <a:t>11.12.2024</a:t>
            </a:fld>
            <a:endParaRPr lang="de-DE"/>
          </a:p>
        </p:txBody>
      </p:sp>
      <p:sp>
        <p:nvSpPr>
          <p:cNvPr id="3" name="Linien-Platzhalter">
            <a:extLst>
              <a:ext uri="{FF2B5EF4-FFF2-40B4-BE49-F238E27FC236}">
                <a16:creationId xmlns:a16="http://schemas.microsoft.com/office/drawing/2014/main" id="{763B893A-E803-1DEC-AFFC-3743824645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2592" y="6068770"/>
            <a:ext cx="144000" cy="360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/>
              <a:t> 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B342EE5-D250-EB5F-18E9-BE725A6BCF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296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-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770EBD3-25C5-6621-0BE3-DCEE338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6" y="504000"/>
            <a:ext cx="11352135" cy="113802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Name o li">
            <a:extLst>
              <a:ext uri="{FF2B5EF4-FFF2-40B4-BE49-F238E27FC236}">
                <a16:creationId xmlns:a16="http://schemas.microsoft.com/office/drawing/2014/main" id="{1046F7F7-DF03-D3FF-CB2C-EAAF951B8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9979" y="4574971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4" name="Position o li">
            <a:extLst>
              <a:ext uri="{FF2B5EF4-FFF2-40B4-BE49-F238E27FC236}">
                <a16:creationId xmlns:a16="http://schemas.microsoft.com/office/drawing/2014/main" id="{60F27C18-0BC0-BE57-E234-6B8A6E9D0D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979" y="4899776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8" name="Bildplatzhalter o li">
            <a:extLst>
              <a:ext uri="{FF2B5EF4-FFF2-40B4-BE49-F238E27FC236}">
                <a16:creationId xmlns:a16="http://schemas.microsoft.com/office/drawing/2014/main" id="{5035CABF-B075-427A-42FB-9697D4422B5E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40040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Name o re">
            <a:extLst>
              <a:ext uri="{FF2B5EF4-FFF2-40B4-BE49-F238E27FC236}">
                <a16:creationId xmlns:a16="http://schemas.microsoft.com/office/drawing/2014/main" id="{6111BA71-27E5-C2FF-2B70-491641F99C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000" y="4538166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2" name="Position o re">
            <a:extLst>
              <a:ext uri="{FF2B5EF4-FFF2-40B4-BE49-F238E27FC236}">
                <a16:creationId xmlns:a16="http://schemas.microsoft.com/office/drawing/2014/main" id="{C46FFC84-7560-A949-7C80-2375EF769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6000" y="4862971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9" name="Bildplatzhalter o re">
            <a:extLst>
              <a:ext uri="{FF2B5EF4-FFF2-40B4-BE49-F238E27FC236}">
                <a16:creationId xmlns:a16="http://schemas.microsoft.com/office/drawing/2014/main" id="{04FB8D8A-4ACE-7E4E-19C9-D98869A007E3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483600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Name u li">
            <a:extLst>
              <a:ext uri="{FF2B5EF4-FFF2-40B4-BE49-F238E27FC236}">
                <a16:creationId xmlns:a16="http://schemas.microsoft.com/office/drawing/2014/main" id="{C5BAAEB4-16D8-1F06-394A-1E59552996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6361" y="4530324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0" name="Position u li">
            <a:extLst>
              <a:ext uri="{FF2B5EF4-FFF2-40B4-BE49-F238E27FC236}">
                <a16:creationId xmlns:a16="http://schemas.microsoft.com/office/drawing/2014/main" id="{4EA9609B-0737-8D33-1D4B-4BB7FFEE3B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6361" y="4855129"/>
            <a:ext cx="2880000" cy="2880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30" name="Bildplatzhalter u li">
            <a:extLst>
              <a:ext uri="{FF2B5EF4-FFF2-40B4-BE49-F238E27FC236}">
                <a16:creationId xmlns:a16="http://schemas.microsoft.com/office/drawing/2014/main" id="{432FB169-6F04-14E6-DD8E-3DD8DD435562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256520" y="1848500"/>
            <a:ext cx="2520000" cy="2520000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11465F-1A42-BEC6-1F89-BA8A690F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7FE3-9266-48B3-9A05-27E45CC90839}" type="datetime1">
              <a:rPr lang="de-DE" smtClean="0"/>
              <a:t>11.12.2024</a:t>
            </a:fld>
            <a:endParaRPr lang="de-DE"/>
          </a:p>
        </p:txBody>
      </p:sp>
      <p:sp>
        <p:nvSpPr>
          <p:cNvPr id="9" name="Linien-Platzhalter">
            <a:extLst>
              <a:ext uri="{FF2B5EF4-FFF2-40B4-BE49-F238E27FC236}">
                <a16:creationId xmlns:a16="http://schemas.microsoft.com/office/drawing/2014/main" id="{EFD8469E-C200-2E16-9A64-EA1278F7B26C}"/>
              </a:ext>
            </a:extLst>
          </p:cNvPr>
          <p:cNvSpPr txBox="1">
            <a:spLocks/>
          </p:cNvSpPr>
          <p:nvPr/>
        </p:nvSpPr>
        <p:spPr>
          <a:xfrm>
            <a:off x="11352592" y="6068770"/>
            <a:ext cx="144000" cy="3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CAA141-788A-2888-5D02-688D4C6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47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0D999-FE61-C820-D761-0A607037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49E46B-8B2D-3599-B27F-F72C6230B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2B17935-6508-F5E6-9187-F8A9280BF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0690-5B1C-4439-A61D-780A16B30807}" type="datetime1">
              <a:rPr lang="de-DE" smtClean="0"/>
              <a:t>11.12.2024</a:t>
            </a:fld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7973C26-E39C-FE70-2E4B-F4482ECB4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03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1D005-FE15-B2BB-7C64-1C7CC0CB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3B0F7-55F8-AFC6-56F5-E20F98558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78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67C097-4607-C93B-287F-6DBEF7FFB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487" y="1843200"/>
            <a:ext cx="5223600" cy="3729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34DD46-A514-828A-95C1-E664342F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086C-4F5A-4D99-A117-B5907F2055DF}" type="datetime1">
              <a:rPr lang="de-DE" smtClean="0"/>
              <a:t>11.12.2024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065D6A-43DA-384D-9FF7-BA250E8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BAED-A2E0-45D3-9086-6DBCBE28FC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53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UFINEX-Logo digBlau">
            <a:extLst>
              <a:ext uri="{FF2B5EF4-FFF2-40B4-BE49-F238E27FC236}">
                <a16:creationId xmlns:a16="http://schemas.microsoft.com/office/drawing/2014/main" id="{FE1867EF-A9C5-63EC-0EB6-C3F7C00609D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6003267"/>
            <a:ext cx="1764265" cy="396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AA5EF8-4F9D-4209-6365-A4678D11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78" y="504000"/>
            <a:ext cx="11317009" cy="1138029"/>
          </a:xfrm>
          <a:prstGeom prst="rect">
            <a:avLst/>
          </a:prstGeom>
        </p:spPr>
        <p:txBody>
          <a:bodyPr vert="horz" lIns="72000" tIns="36000" rIns="72000" bIns="3600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3892D3-AF7A-D31A-8986-BB8282AD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78" y="1844675"/>
            <a:ext cx="11317009" cy="3731159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3EFCEA-4819-BA3A-D320-FE679C33F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592" y="6070137"/>
            <a:ext cx="1080000" cy="360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F04FC9C3-80F7-40CB-A5A8-8F03C5979F02}" type="datetime1">
              <a:rPr lang="de-DE" smtClean="0"/>
              <a:t>11.12.2024</a:t>
            </a:fld>
            <a:endParaRPr lang="de-DE"/>
          </a:p>
        </p:txBody>
      </p:sp>
      <p:cxnSp>
        <p:nvCxnSpPr>
          <p:cNvPr id="17" name="Gerader Verbinder 16" hidden="1">
            <a:extLst>
              <a:ext uri="{FF2B5EF4-FFF2-40B4-BE49-F238E27FC236}">
                <a16:creationId xmlns:a16="http://schemas.microsoft.com/office/drawing/2014/main" id="{69BB70FD-0AD7-CC62-A820-64FF3100E242}"/>
              </a:ext>
            </a:extLst>
          </p:cNvPr>
          <p:cNvCxnSpPr>
            <a:cxnSpLocks/>
          </p:cNvCxnSpPr>
          <p:nvPr/>
        </p:nvCxnSpPr>
        <p:spPr>
          <a:xfrm>
            <a:off x="11424592" y="6178137"/>
            <a:ext cx="0" cy="144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ien-Platzhalter">
            <a:extLst>
              <a:ext uri="{FF2B5EF4-FFF2-40B4-BE49-F238E27FC236}">
                <a16:creationId xmlns:a16="http://schemas.microsoft.com/office/drawing/2014/main" id="{0F71669D-AC05-86B7-99BA-73DC59B58DD7}"/>
              </a:ext>
            </a:extLst>
          </p:cNvPr>
          <p:cNvSpPr txBox="1">
            <a:spLocks/>
          </p:cNvSpPr>
          <p:nvPr/>
        </p:nvSpPr>
        <p:spPr>
          <a:xfrm>
            <a:off x="11352592" y="6068770"/>
            <a:ext cx="144000" cy="360000"/>
          </a:xfrm>
          <a:prstGeom prst="rect">
            <a:avLst/>
          </a:prstGeom>
          <a:blipFill>
            <a:blip r:embed="rId34"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 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F27AFB-13A2-D5A9-9645-335BB7F2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087" y="6070137"/>
            <a:ext cx="540000" cy="360000"/>
          </a:xfrm>
          <a:prstGeom prst="rect">
            <a:avLst/>
          </a:prstGeom>
        </p:spPr>
        <p:txBody>
          <a:bodyPr vert="horz" lIns="72000" tIns="36000" rIns="72000" bIns="36000" rtlCol="0" anchor="ctr"/>
          <a:lstStyle>
            <a:lvl1pPr algn="r">
              <a:defRPr sz="1400">
                <a:solidFill>
                  <a:schemeClr val="tx2"/>
                </a:solidFill>
                <a:latin typeface="Museo Sans 700" panose="02000000000000000000" pitchFamily="50" charset="0"/>
              </a:defRPr>
            </a:lvl1pPr>
          </a:lstStyle>
          <a:p>
            <a:fld id="{B747BAED-A2E0-45D3-9086-6DBCBE28FC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80" r:id="rId3"/>
    <p:sldLayoutId id="2147483679" r:id="rId4"/>
    <p:sldLayoutId id="2147483678" r:id="rId5"/>
    <p:sldLayoutId id="2147483651" r:id="rId6"/>
    <p:sldLayoutId id="2147483677" r:id="rId7"/>
    <p:sldLayoutId id="2147483650" r:id="rId8"/>
    <p:sldLayoutId id="2147483652" r:id="rId9"/>
    <p:sldLayoutId id="2147483657" r:id="rId10"/>
    <p:sldLayoutId id="2147483658" r:id="rId11"/>
    <p:sldLayoutId id="2147483659" r:id="rId12"/>
    <p:sldLayoutId id="2147483660" r:id="rId13"/>
    <p:sldLayoutId id="2147483653" r:id="rId14"/>
    <p:sldLayoutId id="2147483661" r:id="rId15"/>
    <p:sldLayoutId id="2147483662" r:id="rId16"/>
    <p:sldLayoutId id="2147483666" r:id="rId17"/>
    <p:sldLayoutId id="2147483665" r:id="rId18"/>
    <p:sldLayoutId id="2147483664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54" r:id="rId27"/>
    <p:sldLayoutId id="2147483655" r:id="rId28"/>
    <p:sldLayoutId id="2147483674" r:id="rId29"/>
    <p:sldLayoutId id="2147483675" r:id="rId30"/>
    <p:sldLayoutId id="2147483681" r:id="rId31"/>
  </p:sldLayoutIdLst>
  <p:hf hdr="0" ft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SzPct val="12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216000" algn="l" defTabSz="914400" rtl="0" eaLnBrk="1" latinLnBrk="0" hangingPunct="1">
        <a:lnSpc>
          <a:spcPct val="100000"/>
        </a:lnSpc>
        <a:spcBef>
          <a:spcPts val="600"/>
        </a:spcBef>
        <a:buSzPct val="120000"/>
        <a:buFont typeface="Museo Sans 300" panose="02000000000000000000" pitchFamily="50" charset="0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1162">
          <p15:clr>
            <a:srgbClr val="F26B43"/>
          </p15:clr>
        </p15:guide>
        <p15:guide id="5" orient="horz" pos="3521">
          <p15:clr>
            <a:srgbClr val="F26B43"/>
          </p15:clr>
        </p15:guide>
        <p15:guide id="6" orient="horz" pos="1049">
          <p15:clr>
            <a:srgbClr val="F26B43"/>
          </p15:clr>
        </p15:guide>
        <p15:guide id="7" orient="horz" pos="3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23" Type="http://schemas.openxmlformats.org/officeDocument/2006/relationships/image" Target="../media/image37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Schuhwerk, Himmel enthält.&#10;&#10;Automatisch generierte Beschreibung">
            <a:extLst>
              <a:ext uri="{FF2B5EF4-FFF2-40B4-BE49-F238E27FC236}">
                <a16:creationId xmlns:a16="http://schemas.microsoft.com/office/drawing/2014/main" id="{D384EED8-EB38-CCE3-194D-7C806E937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b="12600"/>
          <a:stretch/>
        </p:blipFill>
        <p:spPr>
          <a:xfrm rot="5400000">
            <a:off x="-786789" y="687969"/>
            <a:ext cx="6974178" cy="54006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E3C689C-9EB3-817B-D954-44DAABB14F1A}"/>
              </a:ext>
            </a:extLst>
          </p:cNvPr>
          <p:cNvSpPr txBox="1"/>
          <p:nvPr/>
        </p:nvSpPr>
        <p:spPr>
          <a:xfrm>
            <a:off x="5400600" y="3140968"/>
            <a:ext cx="67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>
                <a:solidFill>
                  <a:schemeClr val="tx2"/>
                </a:solidFill>
                <a:latin typeface="+mj-lt"/>
              </a:rPr>
              <a:t>Partnervertrieb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67EF581-E1DC-8082-375B-8A24941BDCF5}"/>
              </a:ext>
            </a:extLst>
          </p:cNvPr>
          <p:cNvSpPr txBox="1"/>
          <p:nvPr/>
        </p:nvSpPr>
        <p:spPr>
          <a:xfrm>
            <a:off x="5408605" y="2556193"/>
            <a:ext cx="67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>
                <a:solidFill>
                  <a:schemeClr val="accent2"/>
                </a:solidFill>
                <a:latin typeface="Museo Sans 700" panose="02000000000000000000" pitchFamily="50" charset="0"/>
              </a:rPr>
              <a:t>DAS SIND WIR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776ED8-EAB3-ED3F-788E-E10C5133F705}"/>
              </a:ext>
            </a:extLst>
          </p:cNvPr>
          <p:cNvSpPr/>
          <p:nvPr/>
        </p:nvSpPr>
        <p:spPr>
          <a:xfrm>
            <a:off x="4655840" y="642354"/>
            <a:ext cx="1757441" cy="17574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Museo Sans 700" panose="02000000000000000000" pitchFamily="50" charset="0"/>
              </a:rPr>
              <a:t>Ab 01.01.2025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F9E667E-A8FE-5990-A93B-12E1C32EAAF4}"/>
              </a:ext>
            </a:extLst>
          </p:cNvPr>
          <p:cNvSpPr/>
          <p:nvPr/>
        </p:nvSpPr>
        <p:spPr>
          <a:xfrm>
            <a:off x="10920536" y="5805264"/>
            <a:ext cx="72008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60593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3C49BD3-B8A6-4A66-F607-B264E369C061}"/>
              </a:ext>
            </a:extLst>
          </p:cNvPr>
          <p:cNvSpPr txBox="1"/>
          <p:nvPr/>
        </p:nvSpPr>
        <p:spPr>
          <a:xfrm>
            <a:off x="407368" y="3821552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>
                <a:solidFill>
                  <a:schemeClr val="bg1"/>
                </a:solidFill>
                <a:latin typeface="+mj-lt"/>
              </a:rPr>
              <a:t>Mission.</a:t>
            </a:r>
          </a:p>
          <a:p>
            <a:r>
              <a:rPr lang="de-DE" sz="3200">
                <a:solidFill>
                  <a:schemeClr val="bg1"/>
                </a:solidFill>
                <a:latin typeface="+mj-lt"/>
              </a:rPr>
              <a:t>Mehr Wow fürs Kundenerlebnis.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734084-AEF3-7830-75C9-62DCE2864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36160" y="2348880"/>
            <a:ext cx="2943320" cy="2943320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BCA3239-1910-D10F-FC00-A7AFF0BA0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" y="6004800"/>
            <a:ext cx="1764655" cy="3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305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FCA5F449-991B-DD9C-DAA6-72467CF50A37}"/>
              </a:ext>
            </a:extLst>
          </p:cNvPr>
          <p:cNvSpPr/>
          <p:nvPr/>
        </p:nvSpPr>
        <p:spPr>
          <a:xfrm>
            <a:off x="360219" y="5735781"/>
            <a:ext cx="2733963" cy="943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DB83EC-BE6D-6464-58B2-349F149A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289006"/>
            <a:ext cx="4659875" cy="1138029"/>
          </a:xfrm>
        </p:spPr>
        <p:txBody>
          <a:bodyPr/>
          <a:lstStyle/>
          <a:p>
            <a:br>
              <a:rPr lang="de-DE" sz="1867">
                <a:solidFill>
                  <a:schemeClr val="accent2"/>
                </a:solidFill>
              </a:rPr>
            </a:br>
            <a:r>
              <a:rPr lang="de-DE" sz="1867">
                <a:solidFill>
                  <a:schemeClr val="accent2"/>
                </a:solidFill>
              </a:rPr>
              <a:t>Euer Partnerservice.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B0A5A6-221E-2D51-6D99-EFAA6B8CBE51}"/>
              </a:ext>
            </a:extLst>
          </p:cNvPr>
          <p:cNvSpPr txBox="1">
            <a:spLocks/>
          </p:cNvSpPr>
          <p:nvPr/>
        </p:nvSpPr>
        <p:spPr>
          <a:xfrm>
            <a:off x="6602804" y="548680"/>
            <a:ext cx="5359120" cy="1138029"/>
          </a:xfrm>
          <a:prstGeom prst="rect">
            <a:avLst/>
          </a:prstGeom>
        </p:spPr>
        <p:txBody>
          <a:bodyPr vert="horz" lIns="96000" tIns="48000" rIns="96000" bIns="48000" rtlCol="0" anchor="t">
            <a:no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867">
                <a:solidFill>
                  <a:schemeClr val="accent2"/>
                </a:solidFill>
              </a:rPr>
              <a:t>Eure </a:t>
            </a:r>
            <a:r>
              <a:rPr lang="de-DE" sz="1867" err="1">
                <a:solidFill>
                  <a:schemeClr val="accent2"/>
                </a:solidFill>
              </a:rPr>
              <a:t>Key-Account-Manager:innen</a:t>
            </a:r>
            <a:r>
              <a:rPr lang="de-DE" sz="1867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24C43EB-9B31-C552-6120-5A16EF6A3575}"/>
              </a:ext>
            </a:extLst>
          </p:cNvPr>
          <p:cNvSpPr/>
          <p:nvPr/>
        </p:nvSpPr>
        <p:spPr>
          <a:xfrm>
            <a:off x="10538691" y="5846619"/>
            <a:ext cx="1293091" cy="591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C09E99-0541-85E3-0EA8-615D0B2E3DAA}"/>
              </a:ext>
            </a:extLst>
          </p:cNvPr>
          <p:cNvSpPr txBox="1"/>
          <p:nvPr/>
        </p:nvSpPr>
        <p:spPr>
          <a:xfrm>
            <a:off x="360218" y="4541338"/>
            <a:ext cx="11601706" cy="262604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Das perfekte Bindeglied zwischen </a:t>
            </a:r>
            <a:r>
              <a:rPr lang="de-DE" sz="1400" err="1"/>
              <a:t>Kundenberater:innen</a:t>
            </a:r>
            <a:r>
              <a:rPr lang="de-DE" sz="1400"/>
              <a:t> und </a:t>
            </a:r>
            <a:r>
              <a:rPr lang="de-DE" sz="1400" err="1"/>
              <a:t>Key-Account-Manager:innen</a:t>
            </a:r>
            <a:r>
              <a:rPr lang="de-DE" sz="140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Unser Ziel ist es, dich als Partnerbank in jeder Phase der Zusammenarbeit bestmöglich zu unterstützen und die Betreuung deiner Vertriebspartner noch erfolgreicher zu gestalten</a:t>
            </a:r>
            <a:r>
              <a:rPr lang="de-DE" sz="1333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Von der Organisation regionaler Netzwerkveranstaltungen über die Koordination wichtiger Termine bis hin zu exklusiven Trainings für der  </a:t>
            </a:r>
            <a:r>
              <a:rPr lang="de-DE" sz="1400" err="1"/>
              <a:t>Vertriebspartner:innen</a:t>
            </a:r>
            <a:r>
              <a:rPr lang="de-DE" sz="1400"/>
              <a:t>.</a:t>
            </a:r>
            <a:endParaRPr lang="de-DE" sz="1333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Wir aktivieren </a:t>
            </a:r>
            <a:r>
              <a:rPr lang="de-DE" sz="1400" err="1"/>
              <a:t>Vertriebspartner:innen</a:t>
            </a:r>
            <a:r>
              <a:rPr lang="de-DE" sz="1400"/>
              <a:t>, koordinieren gezielte Vertriebsmaßnahmen und stehen dir mit Baufinanzierungsexpertise zur Seite, damit Anfragen schnell und kompetent gelöst werden.</a:t>
            </a:r>
            <a:endParaRPr lang="de-DE" sz="1333">
              <a:solidFill>
                <a:srgbClr val="000000"/>
              </a:solidFill>
            </a:endParaRPr>
          </a:p>
          <a:p>
            <a:endParaRPr lang="de-DE" sz="1333">
              <a:solidFill>
                <a:srgbClr val="000000"/>
              </a:solidFill>
            </a:endParaRPr>
          </a:p>
          <a:p>
            <a:endParaRPr lang="de-DE" sz="1333">
              <a:solidFill>
                <a:srgbClr val="000000"/>
              </a:solidFill>
            </a:endParaRPr>
          </a:p>
          <a:p>
            <a:endParaRPr lang="de-DE" sz="1333">
              <a:solidFill>
                <a:srgbClr val="000000"/>
              </a:solidFill>
            </a:endParaRPr>
          </a:p>
          <a:p>
            <a:endParaRPr lang="de-DE" sz="1333">
              <a:solidFill>
                <a:srgbClr val="000000"/>
              </a:solidFill>
            </a:endParaRPr>
          </a:p>
          <a:p>
            <a:endParaRPr lang="de-DE" sz="1333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36BC571-4D65-E33F-1D42-314FA9DF13B9}"/>
              </a:ext>
            </a:extLst>
          </p:cNvPr>
          <p:cNvSpPr/>
          <p:nvPr/>
        </p:nvSpPr>
        <p:spPr>
          <a:xfrm>
            <a:off x="360219" y="1015707"/>
            <a:ext cx="5619667" cy="297910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</a:rPr>
              <a:t>Unser Ziel ist es, dich durch den gesamten 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Onboarding-Prozess deiner </a:t>
            </a:r>
            <a:r>
              <a:rPr lang="de-DE" sz="1333" err="1">
                <a:solidFill>
                  <a:schemeClr val="tx1"/>
                </a:solidFill>
                <a:latin typeface="Museo Sans 700" panose="02000000000000000000" pitchFamily="50" charset="0"/>
              </a:rPr>
              <a:t>Vermittler:innen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 </a:t>
            </a:r>
            <a:r>
              <a:rPr lang="de-DE" sz="1333">
                <a:solidFill>
                  <a:schemeClr val="tx1"/>
                </a:solidFill>
              </a:rPr>
              <a:t>zu führen, bis sie vollständig auf unserem BAUFINEX Marktplatz aktiv sind und ihre ersten Finanzierungsanträge einreichen können.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</a:rPr>
              <a:t>Wenn es darum geht, das 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Onboarding für den GenoBerater und GenoMakler</a:t>
            </a:r>
            <a:r>
              <a:rPr lang="de-DE" sz="1333">
                <a:solidFill>
                  <a:schemeClr val="tx1"/>
                </a:solidFill>
              </a:rPr>
              <a:t> zu starten, bist du bei uns an der richtigen Adresse. Wir sind deine erste Anlaufstelle für alle Fragen und Anliegen, die während dieses Prozesses auftauchen.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Aber das ist nicht alles: </a:t>
            </a:r>
            <a:r>
              <a:rPr lang="de-DE" sz="1333">
                <a:solidFill>
                  <a:schemeClr val="tx1"/>
                </a:solidFill>
              </a:rPr>
              <a:t>Egal ob es um Fragen zum Marktplatz, Änderungen an Bestandsdaten, Provisionen, Reportings oder technische Herausforderungen geht - wir sind hier, um dir zu helfen und sicherzustellen, dass du immer den Überblick behältst.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15A361E-58A3-C507-6012-80B6A9A7606F}"/>
              </a:ext>
            </a:extLst>
          </p:cNvPr>
          <p:cNvSpPr/>
          <p:nvPr/>
        </p:nvSpPr>
        <p:spPr>
          <a:xfrm>
            <a:off x="6212118" y="1015707"/>
            <a:ext cx="5749807" cy="297910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</a:rPr>
              <a:t>Wir sind deine </a:t>
            </a:r>
            <a:r>
              <a:rPr lang="de-DE" sz="1333" err="1">
                <a:solidFill>
                  <a:schemeClr val="tx1"/>
                </a:solidFill>
              </a:rPr>
              <a:t>Ansprechpartner:innen</a:t>
            </a:r>
            <a:r>
              <a:rPr lang="de-DE" sz="1333">
                <a:solidFill>
                  <a:schemeClr val="tx1"/>
                </a:solidFill>
              </a:rPr>
              <a:t> für alles rund um die 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Vertriebsstrategie im Plattformgeschäft</a:t>
            </a:r>
            <a:r>
              <a:rPr lang="de-DE" sz="1333">
                <a:solidFill>
                  <a:schemeClr val="tx1"/>
                </a:solidFill>
              </a:rPr>
              <a:t>. Das bedeutet, wir führen nicht nur regelmäßige Quartale und Jahresgespräche, sondern helfen auch dabei, die Ziele der Bank festzulegen und daraus konkrete Maßnahmen abzuleiten.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</a:rPr>
              <a:t>Wenn es darum geht, 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Entscheidungsträger von der Einführung der BAUFINEX Lösungen zu überzeugen </a:t>
            </a:r>
            <a:r>
              <a:rPr lang="de-DE" sz="1333">
                <a:solidFill>
                  <a:schemeClr val="tx1"/>
                </a:solidFill>
              </a:rPr>
              <a:t>– sei es beim Einstieg in das Plattformgeschäft oder der Implementierung von GenoBerater und GenoMakler – stehen wir dir zur Seite.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de-DE" sz="1333">
                <a:solidFill>
                  <a:schemeClr val="tx1"/>
                </a:solidFill>
              </a:rPr>
              <a:t>Zusätzlich bieten wir Unterstützung bei der Gestaltung der Vermittlerbetreuung und helfen dabei, 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neue </a:t>
            </a:r>
            <a:r>
              <a:rPr lang="de-DE" sz="1333" err="1">
                <a:solidFill>
                  <a:schemeClr val="tx1"/>
                </a:solidFill>
                <a:latin typeface="Museo Sans 700" panose="02000000000000000000" pitchFamily="50" charset="0"/>
              </a:rPr>
              <a:t>Vertriebspartner:innen</a:t>
            </a:r>
            <a:r>
              <a:rPr lang="de-DE" sz="1333">
                <a:solidFill>
                  <a:schemeClr val="tx1"/>
                </a:solidFill>
                <a:latin typeface="Museo Sans 700" panose="02000000000000000000" pitchFamily="50" charset="0"/>
              </a:rPr>
              <a:t> zu gewinnen oder bestehende Vertriebspartner zu aktivieren</a:t>
            </a:r>
            <a:r>
              <a:rPr lang="de-DE" sz="1333">
                <a:solidFill>
                  <a:schemeClr val="tx1"/>
                </a:solidFill>
              </a:rPr>
              <a:t>, sei es durch gemeinsame Veranstaltungen oder persönliche Gespräche, ganz gleich ob vor Ort oder digital.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D725CF-9B86-D468-5EC1-FAA7421CBA5D}"/>
              </a:ext>
            </a:extLst>
          </p:cNvPr>
          <p:cNvSpPr txBox="1"/>
          <p:nvPr/>
        </p:nvSpPr>
        <p:spPr>
          <a:xfrm>
            <a:off x="360218" y="4149080"/>
            <a:ext cx="11601706" cy="384721"/>
          </a:xfrm>
          <a:prstGeom prst="rect">
            <a:avLst/>
          </a:prstGeom>
          <a:solidFill>
            <a:schemeClr val="tx2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1900" err="1">
                <a:solidFill>
                  <a:schemeClr val="bg1"/>
                </a:solidFill>
                <a:latin typeface="+mj-lt"/>
              </a:rPr>
              <a:t>Partner-Account-Manager:in</a:t>
            </a:r>
            <a:r>
              <a:rPr lang="de-DE" sz="190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92EC542-A706-3790-906A-B0CD52E11EE5}"/>
              </a:ext>
            </a:extLst>
          </p:cNvPr>
          <p:cNvSpPr/>
          <p:nvPr/>
        </p:nvSpPr>
        <p:spPr>
          <a:xfrm>
            <a:off x="11126003" y="4159150"/>
            <a:ext cx="705779" cy="705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/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1385637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11D7C-9C84-B52E-4062-6483B18F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7761D9-EAC2-9659-FF9C-C04C35FCD9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453923" y="7544869"/>
            <a:ext cx="540000" cy="360000"/>
          </a:xfrm>
        </p:spPr>
        <p:txBody>
          <a:bodyPr/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  <a:defRPr/>
            </a:pPr>
            <a:fld id="{B747BAED-A2E0-45D3-9086-6DBCBE28FCD2}" type="slidenum">
              <a:rPr lang="de-DE">
                <a:solidFill>
                  <a:srgbClr val="1E37B4"/>
                </a:solidFill>
                <a:ea typeface="ＭＳ Ｐゴシック" charset="0"/>
              </a:rPr>
              <a:pPr defTabSz="914332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>
              <a:solidFill>
                <a:srgbClr val="1E37B4"/>
              </a:solidFill>
              <a:ea typeface="ＭＳ Ｐゴシック" charset="0"/>
            </a:endParaRPr>
          </a:p>
        </p:txBody>
      </p:sp>
      <p:grpSp>
        <p:nvGrpSpPr>
          <p:cNvPr id="239" name="Gruppieren 238">
            <a:extLst>
              <a:ext uri="{FF2B5EF4-FFF2-40B4-BE49-F238E27FC236}">
                <a16:creationId xmlns:a16="http://schemas.microsoft.com/office/drawing/2014/main" id="{D9783239-1D5B-FF56-9B38-3BCCB228F5E8}"/>
              </a:ext>
            </a:extLst>
          </p:cNvPr>
          <p:cNvGrpSpPr/>
          <p:nvPr/>
        </p:nvGrpSpPr>
        <p:grpSpPr>
          <a:xfrm>
            <a:off x="701086" y="1344732"/>
            <a:ext cx="2490929" cy="603883"/>
            <a:chOff x="518761" y="2095231"/>
            <a:chExt cx="3449112" cy="785434"/>
          </a:xfrm>
        </p:grpSpPr>
        <p:sp>
          <p:nvSpPr>
            <p:cNvPr id="240" name="Textplatzhalter 2">
              <a:extLst>
                <a:ext uri="{FF2B5EF4-FFF2-40B4-BE49-F238E27FC236}">
                  <a16:creationId xmlns:a16="http://schemas.microsoft.com/office/drawing/2014/main" id="{865F2416-8CF4-7517-F685-C829D7EF8831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1"/>
              <a:ext cx="3449112" cy="7854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        Lars Löffler</a:t>
              </a:r>
              <a:br>
                <a:rPr lang="de-DE" sz="1400">
                  <a:solidFill>
                    <a:prstClr val="white"/>
                  </a:solidFill>
                  <a:latin typeface="Bressay"/>
                </a:rPr>
              </a:br>
              <a:r>
                <a:rPr lang="de-DE" sz="1400">
                  <a:solidFill>
                    <a:prstClr val="white"/>
                  </a:solidFill>
                  <a:latin typeface="Bressay"/>
                </a:rPr>
                <a:t>       </a:t>
              </a:r>
              <a:r>
                <a:rPr lang="de-DE" sz="800">
                  <a:solidFill>
                    <a:schemeClr val="bg1"/>
                  </a:solidFill>
                  <a:latin typeface="Museo Sans 700" panose="02000000000000000000" pitchFamily="50" charset="0"/>
                  <a:ea typeface="ＭＳ Ｐゴシック" charset="0"/>
                </a:rPr>
                <a:t>  Teamleiter Partnervertrieb</a:t>
              </a:r>
              <a:endParaRPr lang="de-DE" sz="800">
                <a:solidFill>
                  <a:schemeClr val="bg1"/>
                </a:solidFill>
                <a:latin typeface="Bressay"/>
              </a:endParaRPr>
            </a:p>
          </p:txBody>
        </p:sp>
        <p:sp>
          <p:nvSpPr>
            <p:cNvPr id="241" name="Rechteck 240">
              <a:extLst>
                <a:ext uri="{FF2B5EF4-FFF2-40B4-BE49-F238E27FC236}">
                  <a16:creationId xmlns:a16="http://schemas.microsoft.com/office/drawing/2014/main" id="{1CB3BE9F-7271-A56A-711E-A756BE89FC45}"/>
                </a:ext>
              </a:extLst>
            </p:cNvPr>
            <p:cNvSpPr/>
            <p:nvPr/>
          </p:nvSpPr>
          <p:spPr>
            <a:xfrm>
              <a:off x="518761" y="2095232"/>
              <a:ext cx="3449112" cy="78543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grpSp>
        <p:nvGrpSpPr>
          <p:cNvPr id="320" name="Gruppieren 319">
            <a:extLst>
              <a:ext uri="{FF2B5EF4-FFF2-40B4-BE49-F238E27FC236}">
                <a16:creationId xmlns:a16="http://schemas.microsoft.com/office/drawing/2014/main" id="{A2E80156-3B0A-16E0-9469-7ECE791E7AAB}"/>
              </a:ext>
            </a:extLst>
          </p:cNvPr>
          <p:cNvGrpSpPr/>
          <p:nvPr/>
        </p:nvGrpSpPr>
        <p:grpSpPr>
          <a:xfrm>
            <a:off x="693779" y="2270371"/>
            <a:ext cx="2348250" cy="561207"/>
            <a:chOff x="518761" y="2095231"/>
            <a:chExt cx="3449112" cy="561207"/>
          </a:xfrm>
        </p:grpSpPr>
        <p:sp>
          <p:nvSpPr>
            <p:cNvPr id="321" name="Textplatzhalter 2">
              <a:extLst>
                <a:ext uri="{FF2B5EF4-FFF2-40B4-BE49-F238E27FC236}">
                  <a16:creationId xmlns:a16="http://schemas.microsoft.com/office/drawing/2014/main" id="{443F261A-B2DF-B55F-109F-D6DEED051F6B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Frank Müll</a:t>
              </a:r>
              <a:endParaRPr lang="de-DE" sz="1067">
                <a:solidFill>
                  <a:prstClr val="white"/>
                </a:solidFill>
                <a:latin typeface="Bressay"/>
              </a:endParaRPr>
            </a:p>
          </p:txBody>
        </p:sp>
        <p:sp>
          <p:nvSpPr>
            <p:cNvPr id="322" name="Rechteck 321">
              <a:extLst>
                <a:ext uri="{FF2B5EF4-FFF2-40B4-BE49-F238E27FC236}">
                  <a16:creationId xmlns:a16="http://schemas.microsoft.com/office/drawing/2014/main" id="{462E960C-EFBE-D6DE-6ECB-C8413BC00814}"/>
                </a:ext>
              </a:extLst>
            </p:cNvPr>
            <p:cNvSpPr/>
            <p:nvPr/>
          </p:nvSpPr>
          <p:spPr>
            <a:xfrm>
              <a:off x="518761" y="2095231"/>
              <a:ext cx="3449112" cy="561207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grpSp>
        <p:nvGrpSpPr>
          <p:cNvPr id="323" name="Gruppieren 322">
            <a:extLst>
              <a:ext uri="{FF2B5EF4-FFF2-40B4-BE49-F238E27FC236}">
                <a16:creationId xmlns:a16="http://schemas.microsoft.com/office/drawing/2014/main" id="{5E6EE382-48F8-D567-CAD2-5A1C706BBA37}"/>
              </a:ext>
            </a:extLst>
          </p:cNvPr>
          <p:cNvGrpSpPr/>
          <p:nvPr/>
        </p:nvGrpSpPr>
        <p:grpSpPr>
          <a:xfrm>
            <a:off x="707115" y="2953364"/>
            <a:ext cx="2354166" cy="545048"/>
            <a:chOff x="509866" y="1397624"/>
            <a:chExt cx="3451160" cy="545046"/>
          </a:xfrm>
        </p:grpSpPr>
        <p:sp>
          <p:nvSpPr>
            <p:cNvPr id="324" name="Textplatzhalter 2">
              <a:extLst>
                <a:ext uri="{FF2B5EF4-FFF2-40B4-BE49-F238E27FC236}">
                  <a16:creationId xmlns:a16="http://schemas.microsoft.com/office/drawing/2014/main" id="{03F82849-D1FD-DB32-1ED9-28EE4887C887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Daniel Kiefert	</a:t>
              </a:r>
            </a:p>
          </p:txBody>
        </p:sp>
        <p:sp>
          <p:nvSpPr>
            <p:cNvPr id="325" name="Rechteck 324">
              <a:extLst>
                <a:ext uri="{FF2B5EF4-FFF2-40B4-BE49-F238E27FC236}">
                  <a16:creationId xmlns:a16="http://schemas.microsoft.com/office/drawing/2014/main" id="{958097B7-808C-778D-1471-2C04C3AE2EF5}"/>
                </a:ext>
              </a:extLst>
            </p:cNvPr>
            <p:cNvSpPr/>
            <p:nvPr/>
          </p:nvSpPr>
          <p:spPr>
            <a:xfrm>
              <a:off x="509866" y="1400375"/>
              <a:ext cx="3449113" cy="54229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pic>
        <p:nvPicPr>
          <p:cNvPr id="331" name="Grafik 330">
            <a:extLst>
              <a:ext uri="{FF2B5EF4-FFF2-40B4-BE49-F238E27FC236}">
                <a16:creationId xmlns:a16="http://schemas.microsoft.com/office/drawing/2014/main" id="{A8C80699-A748-2F5C-9C7A-10A3CE2F1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0584" y="374128"/>
            <a:ext cx="652113" cy="65211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D81E6F-7F2A-61D3-B326-070C39D58CCF}"/>
              </a:ext>
            </a:extLst>
          </p:cNvPr>
          <p:cNvSpPr txBox="1"/>
          <p:nvPr/>
        </p:nvSpPr>
        <p:spPr>
          <a:xfrm>
            <a:off x="700319" y="2593956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Key-Account-Manager Verbundpartner </a:t>
            </a:r>
            <a:endParaRPr lang="de-DE" sz="800">
              <a:latin typeface="Arial" charset="0"/>
              <a:ea typeface="ＭＳ Ｐゴシック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70B20F-E814-097F-3B02-397BE5A67C1D}"/>
              </a:ext>
            </a:extLst>
          </p:cNvPr>
          <p:cNvSpPr txBox="1"/>
          <p:nvPr/>
        </p:nvSpPr>
        <p:spPr>
          <a:xfrm>
            <a:off x="706223" y="327404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Key-Account-Manager Süd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41110C4-C9E8-7466-A946-FB52C975A441}"/>
              </a:ext>
            </a:extLst>
          </p:cNvPr>
          <p:cNvSpPr txBox="1"/>
          <p:nvPr/>
        </p:nvSpPr>
        <p:spPr>
          <a:xfrm>
            <a:off x="3459303" y="2593216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Key-Account-Manager Nord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A2AD6C-FA57-AF98-0EE7-A935449AD695}"/>
              </a:ext>
            </a:extLst>
          </p:cNvPr>
          <p:cNvSpPr txBox="1"/>
          <p:nvPr/>
        </p:nvSpPr>
        <p:spPr>
          <a:xfrm>
            <a:off x="3478811" y="3308043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Key-Account-Manager Nord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11E7A0C-DC54-922E-A34E-34D42EA10CDF}"/>
              </a:ext>
            </a:extLst>
          </p:cNvPr>
          <p:cNvSpPr txBox="1"/>
          <p:nvPr/>
        </p:nvSpPr>
        <p:spPr>
          <a:xfrm>
            <a:off x="3467887" y="399597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Senior Key-Account-Manager Mitte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620B770-1E7E-A214-FD4B-33117E12274B}"/>
              </a:ext>
            </a:extLst>
          </p:cNvPr>
          <p:cNvGrpSpPr/>
          <p:nvPr/>
        </p:nvGrpSpPr>
        <p:grpSpPr>
          <a:xfrm>
            <a:off x="724534" y="3635982"/>
            <a:ext cx="2299383" cy="550796"/>
            <a:chOff x="518761" y="2095231"/>
            <a:chExt cx="3449112" cy="550796"/>
          </a:xfrm>
        </p:grpSpPr>
        <p:sp>
          <p:nvSpPr>
            <p:cNvPr id="10" name="Textplatzhalter 2">
              <a:extLst>
                <a:ext uri="{FF2B5EF4-FFF2-40B4-BE49-F238E27FC236}">
                  <a16:creationId xmlns:a16="http://schemas.microsoft.com/office/drawing/2014/main" id="{7F029BF8-646D-4BCC-1593-255D293E436E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Tina Köcher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502CBC6-3CE3-C496-22EB-DE3D2BB2CC61}"/>
                </a:ext>
              </a:extLst>
            </p:cNvPr>
            <p:cNvSpPr/>
            <p:nvPr/>
          </p:nvSpPr>
          <p:spPr>
            <a:xfrm>
              <a:off x="518761" y="2095231"/>
              <a:ext cx="3449112" cy="55079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8B214B79-FCDB-269F-2309-C76F0AC3EE7C}"/>
              </a:ext>
            </a:extLst>
          </p:cNvPr>
          <p:cNvSpPr txBox="1"/>
          <p:nvPr/>
        </p:nvSpPr>
        <p:spPr>
          <a:xfrm>
            <a:off x="716204" y="3965267"/>
            <a:ext cx="2498236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Key-Account-Managerin Süd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A1AB980-A1B5-865D-4DC3-788682C75CCD}"/>
              </a:ext>
            </a:extLst>
          </p:cNvPr>
          <p:cNvGrpSpPr/>
          <p:nvPr/>
        </p:nvGrpSpPr>
        <p:grpSpPr>
          <a:xfrm>
            <a:off x="8912519" y="4406902"/>
            <a:ext cx="2253441" cy="575458"/>
            <a:chOff x="509866" y="1397624"/>
            <a:chExt cx="3451158" cy="586201"/>
          </a:xfrm>
        </p:grpSpPr>
        <p:sp>
          <p:nvSpPr>
            <p:cNvPr id="54" name="Textplatzhalter 2">
              <a:extLst>
                <a:ext uri="{FF2B5EF4-FFF2-40B4-BE49-F238E27FC236}">
                  <a16:creationId xmlns:a16="http://schemas.microsoft.com/office/drawing/2014/main" id="{2ECF2F37-1EBB-B63C-3407-06E84478C15F}"/>
                </a:ext>
              </a:extLst>
            </p:cNvPr>
            <p:cNvSpPr txBox="1">
              <a:spLocks/>
            </p:cNvSpPr>
            <p:nvPr/>
          </p:nvSpPr>
          <p:spPr>
            <a:xfrm>
              <a:off x="512227" y="1397624"/>
              <a:ext cx="3448797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Joana Einsiedler</a:t>
              </a: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69C4DF08-CAF9-CCC3-3C78-A79260E2A08E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grpSp>
        <p:nvGrpSpPr>
          <p:cNvPr id="203" name="Gruppieren 202">
            <a:extLst>
              <a:ext uri="{FF2B5EF4-FFF2-40B4-BE49-F238E27FC236}">
                <a16:creationId xmlns:a16="http://schemas.microsoft.com/office/drawing/2014/main" id="{8B32D9DE-F9C1-5EE8-4D95-BECAA9DE55A9}"/>
              </a:ext>
            </a:extLst>
          </p:cNvPr>
          <p:cNvGrpSpPr/>
          <p:nvPr/>
        </p:nvGrpSpPr>
        <p:grpSpPr>
          <a:xfrm>
            <a:off x="8911007" y="2266349"/>
            <a:ext cx="2211023" cy="559743"/>
            <a:chOff x="509866" y="1397624"/>
            <a:chExt cx="3451160" cy="586201"/>
          </a:xfrm>
        </p:grpSpPr>
        <p:sp>
          <p:nvSpPr>
            <p:cNvPr id="204" name="Textplatzhalter 2">
              <a:extLst>
                <a:ext uri="{FF2B5EF4-FFF2-40B4-BE49-F238E27FC236}">
                  <a16:creationId xmlns:a16="http://schemas.microsoft.com/office/drawing/2014/main" id="{6ED57D22-770B-14C5-F51F-4CBC2D56C953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Joli Tomani</a:t>
              </a:r>
            </a:p>
          </p:txBody>
        </p:sp>
        <p:sp>
          <p:nvSpPr>
            <p:cNvPr id="205" name="Rechteck 204">
              <a:extLst>
                <a:ext uri="{FF2B5EF4-FFF2-40B4-BE49-F238E27FC236}">
                  <a16:creationId xmlns:a16="http://schemas.microsoft.com/office/drawing/2014/main" id="{42032792-08F8-49F3-741A-A5E79F764AB9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64A096E9-ED58-A577-0800-C881B8D680A6}"/>
              </a:ext>
            </a:extLst>
          </p:cNvPr>
          <p:cNvGrpSpPr/>
          <p:nvPr/>
        </p:nvGrpSpPr>
        <p:grpSpPr>
          <a:xfrm>
            <a:off x="8919326" y="3684370"/>
            <a:ext cx="2211225" cy="559567"/>
            <a:chOff x="509866" y="1397624"/>
            <a:chExt cx="3451160" cy="586201"/>
          </a:xfrm>
        </p:grpSpPr>
        <p:sp>
          <p:nvSpPr>
            <p:cNvPr id="207" name="Textplatzhalter 2">
              <a:extLst>
                <a:ext uri="{FF2B5EF4-FFF2-40B4-BE49-F238E27FC236}">
                  <a16:creationId xmlns:a16="http://schemas.microsoft.com/office/drawing/2014/main" id="{D712B3BB-1935-9400-EB1F-B0FDBBBA71A2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Michaela Kuzmanovic</a:t>
              </a:r>
            </a:p>
          </p:txBody>
        </p:sp>
        <p:sp>
          <p:nvSpPr>
            <p:cNvPr id="208" name="Rechteck 207">
              <a:extLst>
                <a:ext uri="{FF2B5EF4-FFF2-40B4-BE49-F238E27FC236}">
                  <a16:creationId xmlns:a16="http://schemas.microsoft.com/office/drawing/2014/main" id="{37A88C76-D0AA-B883-717B-303F417E1F89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grpSp>
        <p:nvGrpSpPr>
          <p:cNvPr id="209" name="Gruppieren 208">
            <a:extLst>
              <a:ext uri="{FF2B5EF4-FFF2-40B4-BE49-F238E27FC236}">
                <a16:creationId xmlns:a16="http://schemas.microsoft.com/office/drawing/2014/main" id="{A41517EF-2165-0FD7-935E-F06443FA3C77}"/>
              </a:ext>
            </a:extLst>
          </p:cNvPr>
          <p:cNvGrpSpPr/>
          <p:nvPr/>
        </p:nvGrpSpPr>
        <p:grpSpPr>
          <a:xfrm>
            <a:off x="8925511" y="5192189"/>
            <a:ext cx="2226515" cy="570069"/>
            <a:chOff x="509866" y="1397624"/>
            <a:chExt cx="3451161" cy="586201"/>
          </a:xfrm>
        </p:grpSpPr>
        <p:sp>
          <p:nvSpPr>
            <p:cNvPr id="210" name="Textplatzhalter 2">
              <a:extLst>
                <a:ext uri="{FF2B5EF4-FFF2-40B4-BE49-F238E27FC236}">
                  <a16:creationId xmlns:a16="http://schemas.microsoft.com/office/drawing/2014/main" id="{06DE0F31-158B-4EB9-9E64-D3FEC9BECEF1}"/>
                </a:ext>
              </a:extLst>
            </p:cNvPr>
            <p:cNvSpPr txBox="1">
              <a:spLocks/>
            </p:cNvSpPr>
            <p:nvPr/>
          </p:nvSpPr>
          <p:spPr>
            <a:xfrm>
              <a:off x="512227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 err="1">
                  <a:solidFill>
                    <a:prstClr val="white"/>
                  </a:solidFill>
                  <a:latin typeface="Bressay"/>
                </a:rPr>
                <a:t>Yanislav</a:t>
              </a:r>
              <a:r>
                <a:rPr lang="de-DE" sz="1400">
                  <a:solidFill>
                    <a:prstClr val="white"/>
                  </a:solidFill>
                  <a:latin typeface="Bressay"/>
                </a:rPr>
                <a:t> </a:t>
              </a:r>
              <a:r>
                <a:rPr lang="de-DE" sz="1400" err="1">
                  <a:solidFill>
                    <a:prstClr val="white"/>
                  </a:solidFill>
                  <a:latin typeface="Bressay"/>
                </a:rPr>
                <a:t>Medvedoskiy</a:t>
              </a:r>
              <a:endParaRPr lang="de-DE" sz="1400">
                <a:solidFill>
                  <a:prstClr val="white"/>
                </a:solidFill>
                <a:latin typeface="Bressay"/>
              </a:endParaRPr>
            </a:p>
          </p:txBody>
        </p:sp>
        <p:sp>
          <p:nvSpPr>
            <p:cNvPr id="211" name="Rechteck 210">
              <a:extLst>
                <a:ext uri="{FF2B5EF4-FFF2-40B4-BE49-F238E27FC236}">
                  <a16:creationId xmlns:a16="http://schemas.microsoft.com/office/drawing/2014/main" id="{977EE23E-267A-A323-886B-852D77D59271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213" name="Textfeld 212">
            <a:extLst>
              <a:ext uri="{FF2B5EF4-FFF2-40B4-BE49-F238E27FC236}">
                <a16:creationId xmlns:a16="http://schemas.microsoft.com/office/drawing/2014/main" id="{ADE3B0AA-E0D4-F9C8-DB84-94038DCA9520}"/>
              </a:ext>
            </a:extLst>
          </p:cNvPr>
          <p:cNvSpPr txBox="1"/>
          <p:nvPr/>
        </p:nvSpPr>
        <p:spPr>
          <a:xfrm>
            <a:off x="8923574" y="2615597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Kundenberaterin</a:t>
            </a:r>
          </a:p>
        </p:txBody>
      </p:sp>
      <p:sp>
        <p:nvSpPr>
          <p:cNvPr id="214" name="Textfeld 213">
            <a:extLst>
              <a:ext uri="{FF2B5EF4-FFF2-40B4-BE49-F238E27FC236}">
                <a16:creationId xmlns:a16="http://schemas.microsoft.com/office/drawing/2014/main" id="{79BF96D3-D6DC-1014-F53A-F36480DC4765}"/>
              </a:ext>
            </a:extLst>
          </p:cNvPr>
          <p:cNvSpPr txBox="1"/>
          <p:nvPr/>
        </p:nvSpPr>
        <p:spPr>
          <a:xfrm>
            <a:off x="8905370" y="4008723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Kundenberaterin</a:t>
            </a:r>
          </a:p>
        </p:txBody>
      </p:sp>
      <p:sp>
        <p:nvSpPr>
          <p:cNvPr id="217" name="Textfeld 216">
            <a:extLst>
              <a:ext uri="{FF2B5EF4-FFF2-40B4-BE49-F238E27FC236}">
                <a16:creationId xmlns:a16="http://schemas.microsoft.com/office/drawing/2014/main" id="{F9507D92-09E1-6576-5B18-0C6D4BC9A4B6}"/>
              </a:ext>
            </a:extLst>
          </p:cNvPr>
          <p:cNvSpPr txBox="1"/>
          <p:nvPr/>
        </p:nvSpPr>
        <p:spPr>
          <a:xfrm>
            <a:off x="8924275" y="474719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Kundenberaterin</a:t>
            </a:r>
          </a:p>
        </p:txBody>
      </p:sp>
      <p:sp>
        <p:nvSpPr>
          <p:cNvPr id="226" name="Textfeld 225">
            <a:extLst>
              <a:ext uri="{FF2B5EF4-FFF2-40B4-BE49-F238E27FC236}">
                <a16:creationId xmlns:a16="http://schemas.microsoft.com/office/drawing/2014/main" id="{18CA25C9-D9AE-F513-34F7-49A82A73BFFA}"/>
              </a:ext>
            </a:extLst>
          </p:cNvPr>
          <p:cNvSpPr txBox="1"/>
          <p:nvPr/>
        </p:nvSpPr>
        <p:spPr>
          <a:xfrm>
            <a:off x="8932581" y="5534167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587E5DE-1E33-D95D-9FAD-F97FF0191081}"/>
              </a:ext>
            </a:extLst>
          </p:cNvPr>
          <p:cNvGrpSpPr/>
          <p:nvPr/>
        </p:nvGrpSpPr>
        <p:grpSpPr>
          <a:xfrm>
            <a:off x="8902595" y="1553136"/>
            <a:ext cx="2218124" cy="559068"/>
            <a:chOff x="509866" y="1397624"/>
            <a:chExt cx="3451160" cy="586201"/>
          </a:xfrm>
        </p:grpSpPr>
        <p:sp>
          <p:nvSpPr>
            <p:cNvPr id="35" name="Textplatzhalter 2">
              <a:extLst>
                <a:ext uri="{FF2B5EF4-FFF2-40B4-BE49-F238E27FC236}">
                  <a16:creationId xmlns:a16="http://schemas.microsoft.com/office/drawing/2014/main" id="{7C89C41D-1547-C3BE-1F9C-45EF01E48B2B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Daniela Wolf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B99C4C1E-29D7-06F5-17EF-D2F7067A4DCF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E8A4A7A0-92B3-FA9F-1E70-48E4BC1E3D83}"/>
              </a:ext>
            </a:extLst>
          </p:cNvPr>
          <p:cNvSpPr txBox="1"/>
          <p:nvPr/>
        </p:nvSpPr>
        <p:spPr>
          <a:xfrm>
            <a:off x="8943182" y="1894501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Kundenberaterin</a:t>
            </a:r>
          </a:p>
        </p:txBody>
      </p:sp>
      <p:pic>
        <p:nvPicPr>
          <p:cNvPr id="228" name="Grafik 227" descr="Ein Bild, das Menschliches Gesicht, Lächeln, Person, Augenbraue enthält.&#10;&#10;Automatisch generierte Beschreibung">
            <a:extLst>
              <a:ext uri="{FF2B5EF4-FFF2-40B4-BE49-F238E27FC236}">
                <a16:creationId xmlns:a16="http://schemas.microsoft.com/office/drawing/2014/main" id="{7B7F888B-B9E3-D6A8-003C-6E4757FE4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356" y="1550244"/>
            <a:ext cx="576000" cy="576000"/>
          </a:xfrm>
          <a:prstGeom prst="ellipse">
            <a:avLst/>
          </a:prstGeom>
        </p:spPr>
      </p:pic>
      <p:pic>
        <p:nvPicPr>
          <p:cNvPr id="231" name="Picture 2">
            <a:extLst>
              <a:ext uri="{FF2B5EF4-FFF2-40B4-BE49-F238E27FC236}">
                <a16:creationId xmlns:a16="http://schemas.microsoft.com/office/drawing/2014/main" id="{F1B7784C-D1C8-F035-EBC0-8AEFB3CE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961" y="3683253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" name="Gruppieren 242">
            <a:extLst>
              <a:ext uri="{FF2B5EF4-FFF2-40B4-BE49-F238E27FC236}">
                <a16:creationId xmlns:a16="http://schemas.microsoft.com/office/drawing/2014/main" id="{F74EDB1F-27DF-557E-4CA0-619524ED9F7F}"/>
              </a:ext>
            </a:extLst>
          </p:cNvPr>
          <p:cNvGrpSpPr/>
          <p:nvPr/>
        </p:nvGrpSpPr>
        <p:grpSpPr>
          <a:xfrm>
            <a:off x="8911008" y="2971811"/>
            <a:ext cx="2212536" cy="564915"/>
            <a:chOff x="509866" y="1397624"/>
            <a:chExt cx="3451160" cy="586201"/>
          </a:xfrm>
        </p:grpSpPr>
        <p:sp>
          <p:nvSpPr>
            <p:cNvPr id="258" name="Textplatzhalter 2">
              <a:extLst>
                <a:ext uri="{FF2B5EF4-FFF2-40B4-BE49-F238E27FC236}">
                  <a16:creationId xmlns:a16="http://schemas.microsoft.com/office/drawing/2014/main" id="{27E6A8B5-C824-57AC-280A-2D568760A2CE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Elif Balaban</a:t>
              </a:r>
            </a:p>
          </p:txBody>
        </p:sp>
        <p:sp>
          <p:nvSpPr>
            <p:cNvPr id="232" name="Rechteck 231">
              <a:extLst>
                <a:ext uri="{FF2B5EF4-FFF2-40B4-BE49-F238E27FC236}">
                  <a16:creationId xmlns:a16="http://schemas.microsoft.com/office/drawing/2014/main" id="{06264290-07B7-E797-248D-8F016125C00B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B8307409-E098-9127-808E-230816ADFD47}"/>
              </a:ext>
            </a:extLst>
          </p:cNvPr>
          <p:cNvSpPr txBox="1"/>
          <p:nvPr/>
        </p:nvSpPr>
        <p:spPr>
          <a:xfrm>
            <a:off x="8922765" y="3323209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Kundenberaterin</a:t>
            </a:r>
          </a:p>
        </p:txBody>
      </p:sp>
      <p:pic>
        <p:nvPicPr>
          <p:cNvPr id="233" name="Grafik 232" descr="Ein Bild, das Menschliches Gesicht, Person, Wand, Kleidung enthält.&#10;&#10;Automatisch generierte Beschreibung">
            <a:extLst>
              <a:ext uri="{FF2B5EF4-FFF2-40B4-BE49-F238E27FC236}">
                <a16:creationId xmlns:a16="http://schemas.microsoft.com/office/drawing/2014/main" id="{00533CAA-D9B8-7E0E-7150-11AE8CF48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244" y="2967415"/>
            <a:ext cx="576000" cy="576000"/>
          </a:xfrm>
          <a:prstGeom prst="flowChartConnector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E2F15F59-6E71-E0F1-5354-4BCF44D2398C}"/>
              </a:ext>
            </a:extLst>
          </p:cNvPr>
          <p:cNvSpPr txBox="1"/>
          <p:nvPr/>
        </p:nvSpPr>
        <p:spPr>
          <a:xfrm>
            <a:off x="6198866" y="400349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Partner-Account-Managerin</a:t>
            </a:r>
          </a:p>
        </p:txBody>
      </p:sp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6C469FD3-0625-EA27-2A83-AC8F1A02F319}"/>
              </a:ext>
            </a:extLst>
          </p:cNvPr>
          <p:cNvGrpSpPr/>
          <p:nvPr/>
        </p:nvGrpSpPr>
        <p:grpSpPr>
          <a:xfrm>
            <a:off x="6216483" y="3674624"/>
            <a:ext cx="2358427" cy="554939"/>
            <a:chOff x="509866" y="1397624"/>
            <a:chExt cx="3451160" cy="586201"/>
          </a:xfrm>
        </p:grpSpPr>
        <p:sp>
          <p:nvSpPr>
            <p:cNvPr id="194" name="Textplatzhalter 2">
              <a:extLst>
                <a:ext uri="{FF2B5EF4-FFF2-40B4-BE49-F238E27FC236}">
                  <a16:creationId xmlns:a16="http://schemas.microsoft.com/office/drawing/2014/main" id="{4BCF8AA7-B68B-1029-9ACC-772B86619BE7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Pamela </a:t>
              </a:r>
              <a:r>
                <a:rPr lang="de-DE" sz="1400" err="1">
                  <a:solidFill>
                    <a:prstClr val="white"/>
                  </a:solidFill>
                  <a:latin typeface="Bressay"/>
                </a:rPr>
                <a:t>Agalliu</a:t>
              </a:r>
              <a:endParaRPr lang="de-DE" sz="1400">
                <a:solidFill>
                  <a:prstClr val="white"/>
                </a:solidFill>
                <a:latin typeface="Bressay"/>
              </a:endParaRPr>
            </a:p>
          </p:txBody>
        </p:sp>
        <p:sp>
          <p:nvSpPr>
            <p:cNvPr id="195" name="Rechteck 194">
              <a:extLst>
                <a:ext uri="{FF2B5EF4-FFF2-40B4-BE49-F238E27FC236}">
                  <a16:creationId xmlns:a16="http://schemas.microsoft.com/office/drawing/2014/main" id="{19DCE77D-F6B2-7570-3A1C-F903CE8C3C1F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pic>
        <p:nvPicPr>
          <p:cNvPr id="234" name="Bildplatzhalter 16" descr="Ein Bild, das Person, Kleidung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57339495-38B0-679B-2EB8-5FAFD21B0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0526" y="3667940"/>
            <a:ext cx="576000" cy="576000"/>
          </a:xfrm>
          <a:prstGeom prst="ellipse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2C8B63E-88B8-F020-3BB8-73A1FD4AF3AF}"/>
              </a:ext>
            </a:extLst>
          </p:cNvPr>
          <p:cNvGrpSpPr/>
          <p:nvPr/>
        </p:nvGrpSpPr>
        <p:grpSpPr>
          <a:xfrm>
            <a:off x="6224947" y="2276921"/>
            <a:ext cx="2321068" cy="557555"/>
            <a:chOff x="510543" y="1440284"/>
            <a:chExt cx="3451158" cy="586201"/>
          </a:xfrm>
        </p:grpSpPr>
        <p:sp>
          <p:nvSpPr>
            <p:cNvPr id="41" name="Textplatzhalter 2">
              <a:extLst>
                <a:ext uri="{FF2B5EF4-FFF2-40B4-BE49-F238E27FC236}">
                  <a16:creationId xmlns:a16="http://schemas.microsoft.com/office/drawing/2014/main" id="{1D80CB83-90FA-67E0-50AF-D6D7320DF104}"/>
                </a:ext>
              </a:extLst>
            </p:cNvPr>
            <p:cNvSpPr txBox="1">
              <a:spLocks/>
            </p:cNvSpPr>
            <p:nvPr/>
          </p:nvSpPr>
          <p:spPr>
            <a:xfrm>
              <a:off x="512904" y="1440284"/>
              <a:ext cx="3448797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Florian Meckelholt</a:t>
              </a: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7A5FA4A5-523A-84AB-3858-D6BAA57D5212}"/>
                </a:ext>
              </a:extLst>
            </p:cNvPr>
            <p:cNvSpPr/>
            <p:nvPr/>
          </p:nvSpPr>
          <p:spPr>
            <a:xfrm>
              <a:off x="510543" y="144303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7B2A523B-356A-9A38-437D-5C1F39B84487}"/>
              </a:ext>
            </a:extLst>
          </p:cNvPr>
          <p:cNvSpPr txBox="1"/>
          <p:nvPr/>
        </p:nvSpPr>
        <p:spPr>
          <a:xfrm>
            <a:off x="6222507" y="2624928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Manager Lead Platin+</a:t>
            </a:r>
          </a:p>
        </p:txBody>
      </p:sp>
      <p:pic>
        <p:nvPicPr>
          <p:cNvPr id="236" name="Bildplatzhalter 16">
            <a:extLst>
              <a:ext uri="{FF2B5EF4-FFF2-40B4-BE49-F238E27FC236}">
                <a16:creationId xmlns:a16="http://schemas.microsoft.com/office/drawing/2014/main" id="{1E3ED7EA-A7EB-26C0-38D1-CE9F4E6344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7328" y="2273026"/>
            <a:ext cx="576000" cy="576000"/>
          </a:xfrm>
          <a:prstGeom prst="ellipse">
            <a:avLst/>
          </a:prstGeom>
        </p:spPr>
      </p:pic>
      <p:pic>
        <p:nvPicPr>
          <p:cNvPr id="237" name="Bildplatzhalter 16">
            <a:extLst>
              <a:ext uri="{FF2B5EF4-FFF2-40B4-BE49-F238E27FC236}">
                <a16:creationId xmlns:a16="http://schemas.microsoft.com/office/drawing/2014/main" id="{D345FCC1-C76D-6A7C-EB09-4B7F0F295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9100" y="5187007"/>
            <a:ext cx="576000" cy="576000"/>
          </a:xfrm>
          <a:prstGeom prst="ellipse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81F324C0-BB6F-7FE4-6669-599A2F0453F4}"/>
              </a:ext>
            </a:extLst>
          </p:cNvPr>
          <p:cNvGrpSpPr/>
          <p:nvPr/>
        </p:nvGrpSpPr>
        <p:grpSpPr>
          <a:xfrm>
            <a:off x="6214671" y="4411715"/>
            <a:ext cx="2331344" cy="552335"/>
            <a:chOff x="509866" y="1397624"/>
            <a:chExt cx="3451159" cy="586201"/>
          </a:xfrm>
        </p:grpSpPr>
        <p:sp>
          <p:nvSpPr>
            <p:cNvPr id="63" name="Textplatzhalter 2">
              <a:extLst>
                <a:ext uri="{FF2B5EF4-FFF2-40B4-BE49-F238E27FC236}">
                  <a16:creationId xmlns:a16="http://schemas.microsoft.com/office/drawing/2014/main" id="{A2CBE6CC-A6F8-A1A0-F67A-EDA3810372EC}"/>
                </a:ext>
              </a:extLst>
            </p:cNvPr>
            <p:cNvSpPr txBox="1">
              <a:spLocks/>
            </p:cNvSpPr>
            <p:nvPr/>
          </p:nvSpPr>
          <p:spPr>
            <a:xfrm>
              <a:off x="512227" y="1397624"/>
              <a:ext cx="3448798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Johanna Layher</a:t>
              </a:r>
            </a:p>
          </p:txBody>
        </p:sp>
        <p:sp>
          <p:nvSpPr>
            <p:cNvPr id="192" name="Rechteck 191">
              <a:extLst>
                <a:ext uri="{FF2B5EF4-FFF2-40B4-BE49-F238E27FC236}">
                  <a16:creationId xmlns:a16="http://schemas.microsoft.com/office/drawing/2014/main" id="{BCF01E79-925E-D44E-5F1E-397C830D6BF5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216" name="Textfeld 215">
            <a:extLst>
              <a:ext uri="{FF2B5EF4-FFF2-40B4-BE49-F238E27FC236}">
                <a16:creationId xmlns:a16="http://schemas.microsoft.com/office/drawing/2014/main" id="{F92F4AFC-1E76-D5BD-041B-4F3CC94EFEC5}"/>
              </a:ext>
            </a:extLst>
          </p:cNvPr>
          <p:cNvSpPr txBox="1"/>
          <p:nvPr/>
        </p:nvSpPr>
        <p:spPr>
          <a:xfrm>
            <a:off x="6217917" y="472633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Managerin Lead Vermittler</a:t>
            </a:r>
          </a:p>
        </p:txBody>
      </p:sp>
      <p:pic>
        <p:nvPicPr>
          <p:cNvPr id="238" name="Bildplatzhalter 18" descr="Ein Bild, das Kleidung, Wand, Menschliches Gesicht, Person enthält.&#10;&#10;Automatisch generierte Beschreibung">
            <a:extLst>
              <a:ext uri="{FF2B5EF4-FFF2-40B4-BE49-F238E27FC236}">
                <a16:creationId xmlns:a16="http://schemas.microsoft.com/office/drawing/2014/main" id="{4E64675D-FE2A-153E-B5F3-DBA5542F4C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b="12476"/>
          <a:stretch>
            <a:fillRect/>
          </a:stretch>
        </p:blipFill>
        <p:spPr>
          <a:xfrm>
            <a:off x="8251900" y="4408317"/>
            <a:ext cx="576000" cy="576000"/>
          </a:xfrm>
          <a:prstGeom prst="ellipse">
            <a:avLst/>
          </a:prstGeom>
        </p:spPr>
      </p:pic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3CCC9E69-F64E-7DB4-7CFB-8F866073BD31}"/>
              </a:ext>
            </a:extLst>
          </p:cNvPr>
          <p:cNvGrpSpPr/>
          <p:nvPr/>
        </p:nvGrpSpPr>
        <p:grpSpPr>
          <a:xfrm>
            <a:off x="6226509" y="2965692"/>
            <a:ext cx="2317091" cy="567134"/>
            <a:chOff x="509866" y="1397624"/>
            <a:chExt cx="3451159" cy="586201"/>
          </a:xfrm>
        </p:grpSpPr>
        <p:sp>
          <p:nvSpPr>
            <p:cNvPr id="58" name="Textplatzhalter 2">
              <a:extLst>
                <a:ext uri="{FF2B5EF4-FFF2-40B4-BE49-F238E27FC236}">
                  <a16:creationId xmlns:a16="http://schemas.microsoft.com/office/drawing/2014/main" id="{977E0006-7311-74C0-9BDC-7B6133B9D6E5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799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Maxim Wagner</a:t>
              </a: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07C87099-5723-83CF-E21E-DB7451E21DEF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215" name="Textfeld 214">
            <a:extLst>
              <a:ext uri="{FF2B5EF4-FFF2-40B4-BE49-F238E27FC236}">
                <a16:creationId xmlns:a16="http://schemas.microsoft.com/office/drawing/2014/main" id="{91E2588C-6130-7065-5A58-C0C50BD2FED7}"/>
              </a:ext>
            </a:extLst>
          </p:cNvPr>
          <p:cNvSpPr txBox="1"/>
          <p:nvPr/>
        </p:nvSpPr>
        <p:spPr>
          <a:xfrm>
            <a:off x="6218853" y="3296035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Manager Lead </a:t>
            </a:r>
            <a:r>
              <a:rPr lang="de-DE" sz="800" err="1">
                <a:latin typeface="Museo Sans 700" panose="02000000000000000000" pitchFamily="50" charset="0"/>
                <a:ea typeface="ＭＳ Ｐゴシック" charset="0"/>
              </a:rPr>
              <a:t>GenoBerater</a:t>
            </a:r>
            <a:endParaRPr lang="de-DE" sz="800">
              <a:latin typeface="Museo Sans 700" panose="02000000000000000000" pitchFamily="50" charset="0"/>
              <a:ea typeface="ＭＳ Ｐゴシック" charset="0"/>
            </a:endParaRPr>
          </a:p>
        </p:txBody>
      </p:sp>
      <p:pic>
        <p:nvPicPr>
          <p:cNvPr id="31" name="Bildplatzhalter 14">
            <a:extLst>
              <a:ext uri="{FF2B5EF4-FFF2-40B4-BE49-F238E27FC236}">
                <a16:creationId xmlns:a16="http://schemas.microsoft.com/office/drawing/2014/main" id="{5CCCE439-CC23-2C2B-0478-95DD5599F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8250526" y="2956829"/>
            <a:ext cx="576000" cy="576000"/>
          </a:xfrm>
          <a:prstGeom prst="ellipse">
            <a:avLst/>
          </a:prstGeom>
        </p:spPr>
      </p:pic>
      <p:pic>
        <p:nvPicPr>
          <p:cNvPr id="23" name="Bildplatzhalter 22" descr="Ein Bild, das Person, Menschliches Gesicht, Shirt, Kleidung enthält.&#10;&#10;Automatisch generierte Beschreibung">
            <a:extLst>
              <a:ext uri="{FF2B5EF4-FFF2-40B4-BE49-F238E27FC236}">
                <a16:creationId xmlns:a16="http://schemas.microsoft.com/office/drawing/2014/main" id="{AA702480-D84E-4153-84B1-74D99E159A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555" y="1052100"/>
            <a:ext cx="833215" cy="833215"/>
          </a:xfrm>
          <a:prstGeom prst="ellipse">
            <a:avLst/>
          </a:prstGeom>
          <a:noFill/>
        </p:spPr>
      </p:pic>
      <p:pic>
        <p:nvPicPr>
          <p:cNvPr id="46" name="Bildplatzhalter 22">
            <a:extLst>
              <a:ext uri="{FF2B5EF4-FFF2-40B4-BE49-F238E27FC236}">
                <a16:creationId xmlns:a16="http://schemas.microsoft.com/office/drawing/2014/main" id="{4CA4A688-1900-6641-6CC5-01513BA737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210" y="2942001"/>
            <a:ext cx="576000" cy="576000"/>
          </a:xfrm>
          <a:prstGeom prst="ellipse">
            <a:avLst/>
          </a:prstGeom>
          <a:noFill/>
        </p:spPr>
      </p:pic>
      <p:pic>
        <p:nvPicPr>
          <p:cNvPr id="48" name="Bildplatzhalter 22">
            <a:extLst>
              <a:ext uri="{FF2B5EF4-FFF2-40B4-BE49-F238E27FC236}">
                <a16:creationId xmlns:a16="http://schemas.microsoft.com/office/drawing/2014/main" id="{E5C63C81-A934-7E7C-91C0-069198AECF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r="4178"/>
          <a:stretch/>
        </p:blipFill>
        <p:spPr>
          <a:xfrm>
            <a:off x="2732210" y="3624537"/>
            <a:ext cx="576000" cy="576000"/>
          </a:xfrm>
          <a:prstGeom prst="ellipse">
            <a:avLst/>
          </a:prstGeom>
          <a:noFill/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8BC85844-0C5B-7D2C-C621-4FB6F722CD54}"/>
              </a:ext>
            </a:extLst>
          </p:cNvPr>
          <p:cNvGrpSpPr/>
          <p:nvPr/>
        </p:nvGrpSpPr>
        <p:grpSpPr>
          <a:xfrm>
            <a:off x="700319" y="4307073"/>
            <a:ext cx="2588804" cy="575456"/>
            <a:chOff x="607611" y="4733845"/>
            <a:chExt cx="2588804" cy="57545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F2B1F8D-A823-D837-74FE-C26CAF4D9B58}"/>
                </a:ext>
              </a:extLst>
            </p:cNvPr>
            <p:cNvGrpSpPr/>
            <p:nvPr/>
          </p:nvGrpSpPr>
          <p:grpSpPr>
            <a:xfrm>
              <a:off x="628834" y="4742835"/>
              <a:ext cx="2256352" cy="549016"/>
              <a:chOff x="509866" y="1397624"/>
              <a:chExt cx="3451160" cy="549014"/>
            </a:xfrm>
          </p:grpSpPr>
          <p:sp>
            <p:nvSpPr>
              <p:cNvPr id="19" name="Textplatzhalter 2">
                <a:extLst>
                  <a:ext uri="{FF2B5EF4-FFF2-40B4-BE49-F238E27FC236}">
                    <a16:creationId xmlns:a16="http://schemas.microsoft.com/office/drawing/2014/main" id="{A6F3EEB2-C32A-BA01-BD7D-C88FAE15F0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226" y="1397624"/>
                <a:ext cx="3448800" cy="3132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lIns="72000" tIns="36000" rIns="72000" bIns="3600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1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4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4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9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1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72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32" fontAlgn="base">
                  <a:spcBef>
                    <a:spcPts val="800"/>
                  </a:spcBef>
                  <a:spcAft>
                    <a:spcPct val="0"/>
                  </a:spcAft>
                  <a:defRPr/>
                </a:pPr>
                <a:r>
                  <a:rPr lang="de-DE" sz="1400">
                    <a:solidFill>
                      <a:prstClr val="white"/>
                    </a:solidFill>
                    <a:latin typeface="Bressay"/>
                  </a:rPr>
                  <a:t>David Koch</a:t>
                </a:r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32DE2FCE-9BB9-C366-CC00-1932F89BC449}"/>
                  </a:ext>
                </a:extLst>
              </p:cNvPr>
              <p:cNvSpPr/>
              <p:nvPr/>
            </p:nvSpPr>
            <p:spPr>
              <a:xfrm>
                <a:off x="509866" y="1400373"/>
                <a:ext cx="3449113" cy="546265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228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500">
                  <a:solidFill>
                    <a:prstClr val="white"/>
                  </a:solidFill>
                  <a:latin typeface="Museo Sans 300"/>
                </a:endParaRPr>
              </a:p>
            </p:txBody>
          </p:sp>
        </p:grp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4275044-C5C5-1E48-B083-6D2A1E72091B}"/>
                </a:ext>
              </a:extLst>
            </p:cNvPr>
            <p:cNvSpPr txBox="1"/>
            <p:nvPr/>
          </p:nvSpPr>
          <p:spPr>
            <a:xfrm>
              <a:off x="607611" y="5064212"/>
              <a:ext cx="249823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523634">
                <a:defRPr/>
              </a:pPr>
              <a:r>
                <a:rPr lang="de-DE" sz="800">
                  <a:latin typeface="Museo Sans 700" panose="02000000000000000000" pitchFamily="50" charset="0"/>
                  <a:ea typeface="ＭＳ Ｐゴシック" charset="0"/>
                </a:rPr>
                <a:t>Key-Account-Manager Mitte</a:t>
              </a:r>
            </a:p>
          </p:txBody>
        </p:sp>
        <p:pic>
          <p:nvPicPr>
            <p:cNvPr id="50" name="Bildplatzhalter 22">
              <a:extLst>
                <a:ext uri="{FF2B5EF4-FFF2-40B4-BE49-F238E27FC236}">
                  <a16:creationId xmlns:a16="http://schemas.microsoft.com/office/drawing/2014/main" id="{169F458A-A86C-4482-EA98-6CF97C6D5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8" r="7658"/>
            <a:stretch/>
          </p:blipFill>
          <p:spPr>
            <a:xfrm>
              <a:off x="2620959" y="4733845"/>
              <a:ext cx="575456" cy="575456"/>
            </a:xfrm>
            <a:prstGeom prst="ellipse">
              <a:avLst/>
            </a:prstGeom>
            <a:noFill/>
          </p:spPr>
        </p:pic>
      </p:grpSp>
      <p:pic>
        <p:nvPicPr>
          <p:cNvPr id="51" name="Bildplatzhalter 22">
            <a:extLst>
              <a:ext uri="{FF2B5EF4-FFF2-40B4-BE49-F238E27FC236}">
                <a16:creationId xmlns:a16="http://schemas.microsoft.com/office/drawing/2014/main" id="{00D78490-C8DF-4310-1DDB-724999266B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990" y="2264372"/>
            <a:ext cx="576000" cy="576000"/>
          </a:xfrm>
          <a:prstGeom prst="ellipse">
            <a:avLst/>
          </a:prstGeom>
          <a:noFill/>
        </p:spPr>
      </p:pic>
      <p:sp>
        <p:nvSpPr>
          <p:cNvPr id="61" name="Textplatzhalter 2">
            <a:extLst>
              <a:ext uri="{FF2B5EF4-FFF2-40B4-BE49-F238E27FC236}">
                <a16:creationId xmlns:a16="http://schemas.microsoft.com/office/drawing/2014/main" id="{6536875F-1569-86B9-082E-571B182A844E}"/>
              </a:ext>
            </a:extLst>
          </p:cNvPr>
          <p:cNvSpPr txBox="1">
            <a:spLocks/>
          </p:cNvSpPr>
          <p:nvPr/>
        </p:nvSpPr>
        <p:spPr>
          <a:xfrm>
            <a:off x="3448226" y="623468"/>
            <a:ext cx="2490929" cy="1353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de-DE" sz="1400">
                <a:solidFill>
                  <a:prstClr val="white"/>
                </a:solidFill>
                <a:latin typeface="Bressay"/>
              </a:rPr>
              <a:t>  Marvin Hagge</a:t>
            </a:r>
            <a:br>
              <a:rPr lang="de-DE" sz="1400">
                <a:solidFill>
                  <a:prstClr val="white"/>
                </a:solidFill>
                <a:latin typeface="Bressay"/>
              </a:rPr>
            </a:br>
            <a:r>
              <a:rPr lang="de-DE" sz="800">
                <a:solidFill>
                  <a:prstClr val="white"/>
                </a:solidFill>
                <a:latin typeface="Bressay"/>
              </a:rPr>
              <a:t>             </a:t>
            </a:r>
            <a:br>
              <a:rPr lang="de-DE" sz="800">
                <a:solidFill>
                  <a:prstClr val="white"/>
                </a:solidFill>
                <a:latin typeface="Bressay"/>
              </a:rPr>
            </a:br>
            <a:r>
              <a:rPr lang="de-DE" sz="800">
                <a:solidFill>
                  <a:prstClr val="white"/>
                </a:solidFill>
                <a:latin typeface="Bressay"/>
              </a:rPr>
              <a:t>    </a:t>
            </a:r>
            <a:r>
              <a:rPr lang="en-US" sz="800">
                <a:solidFill>
                  <a:schemeClr val="bg1"/>
                </a:solidFill>
                <a:latin typeface="Museo Sans 700" panose="02000000000000000000" pitchFamily="50" charset="0"/>
                <a:ea typeface="ＭＳ Ｐゴシック" charset="0"/>
              </a:rPr>
              <a:t>Head of Sales</a:t>
            </a:r>
            <a:br>
              <a:rPr lang="en-US" sz="800">
                <a:solidFill>
                  <a:schemeClr val="bg1"/>
                </a:solidFill>
                <a:latin typeface="Museo Sans 700" panose="02000000000000000000" pitchFamily="50" charset="0"/>
                <a:ea typeface="ＭＳ Ｐゴシック" charset="0"/>
              </a:rPr>
            </a:br>
            <a:r>
              <a:rPr lang="en-US" sz="800">
                <a:solidFill>
                  <a:schemeClr val="bg1"/>
                </a:solidFill>
                <a:latin typeface="Museo Sans 700" panose="02000000000000000000" pitchFamily="50" charset="0"/>
                <a:ea typeface="ＭＳ Ｐゴシック" charset="0"/>
              </a:rPr>
              <a:t>    Leiter </a:t>
            </a:r>
            <a:r>
              <a:rPr lang="de-DE" sz="800">
                <a:solidFill>
                  <a:prstClr val="white"/>
                </a:solidFill>
                <a:latin typeface="Museo Sans 700" panose="02000000000000000000" pitchFamily="50" charset="0"/>
              </a:rPr>
              <a:t>Partnervertrieb</a:t>
            </a:r>
            <a:endParaRPr lang="en-US" sz="800">
              <a:solidFill>
                <a:schemeClr val="bg1"/>
              </a:solidFill>
              <a:latin typeface="Museo Sans 700" panose="02000000000000000000" pitchFamily="50" charset="0"/>
              <a:ea typeface="ＭＳ Ｐゴシック" charset="0"/>
            </a:endParaRPr>
          </a:p>
        </p:txBody>
      </p:sp>
      <p:pic>
        <p:nvPicPr>
          <p:cNvPr id="292" name="Grafik 15" descr="Ein Bild, das Person, Mann, Anzug, tragen enthält.&#10;&#10;Beschreibung automatisch generiert.">
            <a:extLst>
              <a:ext uri="{FF2B5EF4-FFF2-40B4-BE49-F238E27FC236}">
                <a16:creationId xmlns:a16="http://schemas.microsoft.com/office/drawing/2014/main" id="{B55D92C9-F65A-A0B4-D319-F8E1468BC3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5218" y="370494"/>
            <a:ext cx="1082506" cy="1106350"/>
          </a:xfrm>
          <a:prstGeom prst="rect">
            <a:avLst/>
          </a:prstGeom>
        </p:spPr>
      </p:pic>
      <p:grpSp>
        <p:nvGrpSpPr>
          <p:cNvPr id="200" name="Gruppieren 199">
            <a:extLst>
              <a:ext uri="{FF2B5EF4-FFF2-40B4-BE49-F238E27FC236}">
                <a16:creationId xmlns:a16="http://schemas.microsoft.com/office/drawing/2014/main" id="{132843F6-4246-C768-187D-5A8BCF219A6F}"/>
              </a:ext>
            </a:extLst>
          </p:cNvPr>
          <p:cNvGrpSpPr/>
          <p:nvPr/>
        </p:nvGrpSpPr>
        <p:grpSpPr>
          <a:xfrm>
            <a:off x="3448226" y="2263485"/>
            <a:ext cx="2653479" cy="1972268"/>
            <a:chOff x="3346912" y="1980176"/>
            <a:chExt cx="2653479" cy="1972268"/>
          </a:xfrm>
        </p:grpSpPr>
        <p:grpSp>
          <p:nvGrpSpPr>
            <p:cNvPr id="248" name="Gruppieren 247">
              <a:extLst>
                <a:ext uri="{FF2B5EF4-FFF2-40B4-BE49-F238E27FC236}">
                  <a16:creationId xmlns:a16="http://schemas.microsoft.com/office/drawing/2014/main" id="{E3EE3E91-101C-31E7-2CC9-977EB113D55F}"/>
                </a:ext>
              </a:extLst>
            </p:cNvPr>
            <p:cNvGrpSpPr/>
            <p:nvPr/>
          </p:nvGrpSpPr>
          <p:grpSpPr>
            <a:xfrm>
              <a:off x="3366102" y="2701170"/>
              <a:ext cx="2343941" cy="555412"/>
              <a:chOff x="518761" y="2095231"/>
              <a:chExt cx="3449112" cy="537548"/>
            </a:xfrm>
          </p:grpSpPr>
          <p:sp>
            <p:nvSpPr>
              <p:cNvPr id="249" name="Textplatzhalter 2">
                <a:extLst>
                  <a:ext uri="{FF2B5EF4-FFF2-40B4-BE49-F238E27FC236}">
                    <a16:creationId xmlns:a16="http://schemas.microsoft.com/office/drawing/2014/main" id="{5AEB4E1A-785A-066C-2D46-CB65A5F809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8761" y="2095232"/>
                <a:ext cx="3449112" cy="31432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lIns="72000" tIns="36000" rIns="72000" bIns="3600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1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4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4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9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1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72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32" fontAlgn="base">
                  <a:spcBef>
                    <a:spcPts val="800"/>
                  </a:spcBef>
                  <a:spcAft>
                    <a:spcPct val="0"/>
                  </a:spcAft>
                  <a:defRPr/>
                </a:pPr>
                <a:r>
                  <a:rPr lang="de-DE" sz="1400">
                    <a:solidFill>
                      <a:prstClr val="white"/>
                    </a:solidFill>
                    <a:latin typeface="Bressay"/>
                  </a:rPr>
                  <a:t>Lukas Sonnenschein</a:t>
                </a:r>
              </a:p>
            </p:txBody>
          </p:sp>
          <p:sp>
            <p:nvSpPr>
              <p:cNvPr id="252" name="Rechteck 251">
                <a:extLst>
                  <a:ext uri="{FF2B5EF4-FFF2-40B4-BE49-F238E27FC236}">
                    <a16:creationId xmlns:a16="http://schemas.microsoft.com/office/drawing/2014/main" id="{5790CCA8-3BB8-1D85-3D8A-081CB9474DB4}"/>
                  </a:ext>
                </a:extLst>
              </p:cNvPr>
              <p:cNvSpPr/>
              <p:nvPr/>
            </p:nvSpPr>
            <p:spPr>
              <a:xfrm>
                <a:off x="518761" y="2095231"/>
                <a:ext cx="3449112" cy="53754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228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500">
                  <a:solidFill>
                    <a:prstClr val="white"/>
                  </a:solidFill>
                  <a:latin typeface="Museo Sans 300"/>
                </a:endParaRPr>
              </a:p>
            </p:txBody>
          </p:sp>
        </p:grpSp>
        <p:grpSp>
          <p:nvGrpSpPr>
            <p:cNvPr id="311" name="Gruppieren 310">
              <a:extLst>
                <a:ext uri="{FF2B5EF4-FFF2-40B4-BE49-F238E27FC236}">
                  <a16:creationId xmlns:a16="http://schemas.microsoft.com/office/drawing/2014/main" id="{72E1E14D-727D-B514-F579-88EECCEF3020}"/>
                </a:ext>
              </a:extLst>
            </p:cNvPr>
            <p:cNvGrpSpPr/>
            <p:nvPr/>
          </p:nvGrpSpPr>
          <p:grpSpPr>
            <a:xfrm>
              <a:off x="3379441" y="3376448"/>
              <a:ext cx="2326744" cy="558646"/>
              <a:chOff x="509866" y="1379276"/>
              <a:chExt cx="3451160" cy="558644"/>
            </a:xfrm>
          </p:grpSpPr>
          <p:sp>
            <p:nvSpPr>
              <p:cNvPr id="312" name="Textplatzhalter 2">
                <a:extLst>
                  <a:ext uri="{FF2B5EF4-FFF2-40B4-BE49-F238E27FC236}">
                    <a16:creationId xmlns:a16="http://schemas.microsoft.com/office/drawing/2014/main" id="{4FC6AFCE-010C-607E-9CA3-2E95E1362A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226" y="1379276"/>
                <a:ext cx="3448800" cy="33154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lIns="72000" tIns="36000" rIns="72000" bIns="3600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1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4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4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9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1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72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32" fontAlgn="base">
                  <a:spcBef>
                    <a:spcPts val="800"/>
                  </a:spcBef>
                  <a:spcAft>
                    <a:spcPct val="0"/>
                  </a:spcAft>
                  <a:defRPr/>
                </a:pPr>
                <a:r>
                  <a:rPr lang="de-DE" sz="1400">
                    <a:solidFill>
                      <a:prstClr val="white"/>
                    </a:solidFill>
                    <a:latin typeface="Bressay"/>
                  </a:rPr>
                  <a:t>Tonko Cikojevic</a:t>
                </a:r>
              </a:p>
            </p:txBody>
          </p:sp>
          <p:sp>
            <p:nvSpPr>
              <p:cNvPr id="313" name="Rechteck 312">
                <a:extLst>
                  <a:ext uri="{FF2B5EF4-FFF2-40B4-BE49-F238E27FC236}">
                    <a16:creationId xmlns:a16="http://schemas.microsoft.com/office/drawing/2014/main" id="{BB26FDDE-2240-FE90-405D-25C7257AB361}"/>
                  </a:ext>
                </a:extLst>
              </p:cNvPr>
              <p:cNvSpPr/>
              <p:nvPr/>
            </p:nvSpPr>
            <p:spPr>
              <a:xfrm>
                <a:off x="509866" y="1400373"/>
                <a:ext cx="3449113" cy="53754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228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500">
                  <a:solidFill>
                    <a:prstClr val="white"/>
                  </a:solidFill>
                  <a:latin typeface="Museo Sans 300"/>
                </a:endParaRPr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85D49188-16A8-9E44-8795-85E44C343501}"/>
                </a:ext>
              </a:extLst>
            </p:cNvPr>
            <p:cNvGrpSpPr/>
            <p:nvPr/>
          </p:nvGrpSpPr>
          <p:grpSpPr>
            <a:xfrm>
              <a:off x="3346912" y="1985308"/>
              <a:ext cx="2367095" cy="562962"/>
              <a:chOff x="509866" y="1397624"/>
              <a:chExt cx="3451160" cy="572932"/>
            </a:xfrm>
          </p:grpSpPr>
          <p:sp>
            <p:nvSpPr>
              <p:cNvPr id="38" name="Textplatzhalter 2">
                <a:extLst>
                  <a:ext uri="{FF2B5EF4-FFF2-40B4-BE49-F238E27FC236}">
                    <a16:creationId xmlns:a16="http://schemas.microsoft.com/office/drawing/2014/main" id="{7AD41E3B-B42C-3ED7-A587-B81B2D220B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226" y="1397624"/>
                <a:ext cx="3448800" cy="3132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lIns="72000" tIns="36000" rIns="72000" bIns="3600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Tx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1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3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4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64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80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296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12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728000" indent="-216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SzPct val="120000"/>
                  <a:buFont typeface="Museo Sans 300" panose="02000000000000000000" pitchFamily="50" charset="0"/>
                  <a:buChar char="·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32" fontAlgn="base">
                  <a:spcBef>
                    <a:spcPts val="800"/>
                  </a:spcBef>
                  <a:spcAft>
                    <a:spcPct val="0"/>
                  </a:spcAft>
                  <a:defRPr/>
                </a:pPr>
                <a:r>
                  <a:rPr lang="de-DE" sz="1400">
                    <a:solidFill>
                      <a:prstClr val="white"/>
                    </a:solidFill>
                    <a:latin typeface="Bressay"/>
                  </a:rPr>
                  <a:t>Yannik Mewes</a:t>
                </a:r>
              </a:p>
            </p:txBody>
          </p:sp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660AF34E-BF9D-E1D4-A0A6-855F0351FF79}"/>
                  </a:ext>
                </a:extLst>
              </p:cNvPr>
              <p:cNvSpPr/>
              <p:nvPr/>
            </p:nvSpPr>
            <p:spPr>
              <a:xfrm>
                <a:off x="509866" y="1400376"/>
                <a:ext cx="3449113" cy="57018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228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500">
                  <a:solidFill>
                    <a:prstClr val="white"/>
                  </a:solidFill>
                  <a:latin typeface="Museo Sans 300"/>
                </a:endParaRPr>
              </a:p>
            </p:txBody>
          </p:sp>
        </p:grpSp>
        <p:pic>
          <p:nvPicPr>
            <p:cNvPr id="197" name="Bildplatzhalter 22">
              <a:extLst>
                <a:ext uri="{FF2B5EF4-FFF2-40B4-BE49-F238E27FC236}">
                  <a16:creationId xmlns:a16="http://schemas.microsoft.com/office/drawing/2014/main" id="{16C72798-D6FA-79A1-9C28-07C14773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8184" y="1980176"/>
              <a:ext cx="576000" cy="576000"/>
            </a:xfrm>
            <a:prstGeom prst="ellipse">
              <a:avLst/>
            </a:prstGeom>
            <a:noFill/>
          </p:spPr>
        </p:pic>
        <p:pic>
          <p:nvPicPr>
            <p:cNvPr id="198" name="Bildplatzhalter 22">
              <a:extLst>
                <a:ext uri="{FF2B5EF4-FFF2-40B4-BE49-F238E27FC236}">
                  <a16:creationId xmlns:a16="http://schemas.microsoft.com/office/drawing/2014/main" id="{3B39F416-50C9-05D0-EA8A-42D86729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4391" y="2693908"/>
              <a:ext cx="576000" cy="576000"/>
            </a:xfrm>
            <a:prstGeom prst="ellipse">
              <a:avLst/>
            </a:prstGeom>
            <a:noFill/>
          </p:spPr>
        </p:pic>
        <p:pic>
          <p:nvPicPr>
            <p:cNvPr id="199" name="Bildplatzhalter 22">
              <a:extLst>
                <a:ext uri="{FF2B5EF4-FFF2-40B4-BE49-F238E27FC236}">
                  <a16:creationId xmlns:a16="http://schemas.microsoft.com/office/drawing/2014/main" id="{C89FECAD-B36D-0301-5592-4BC02E99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8184" y="3376444"/>
              <a:ext cx="576000" cy="576000"/>
            </a:xfrm>
            <a:prstGeom prst="ellipse">
              <a:avLst/>
            </a:prstGeom>
            <a:noFill/>
          </p:spPr>
        </p:pic>
      </p:grpSp>
      <p:sp>
        <p:nvSpPr>
          <p:cNvPr id="227" name="Ellipse 226">
            <a:extLst>
              <a:ext uri="{FF2B5EF4-FFF2-40B4-BE49-F238E27FC236}">
                <a16:creationId xmlns:a16="http://schemas.microsoft.com/office/drawing/2014/main" id="{7544A562-5DA5-E0BD-8294-785DA46FA65E}"/>
              </a:ext>
            </a:extLst>
          </p:cNvPr>
          <p:cNvSpPr/>
          <p:nvPr/>
        </p:nvSpPr>
        <p:spPr>
          <a:xfrm>
            <a:off x="10900165" y="138501"/>
            <a:ext cx="1082505" cy="10825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47" name="Textplatzhalter 2">
            <a:extLst>
              <a:ext uri="{FF2B5EF4-FFF2-40B4-BE49-F238E27FC236}">
                <a16:creationId xmlns:a16="http://schemas.microsoft.com/office/drawing/2014/main" id="{919F12D5-28C6-E3A8-58CD-EB9EBA366CDB}"/>
              </a:ext>
            </a:extLst>
          </p:cNvPr>
          <p:cNvSpPr txBox="1">
            <a:spLocks/>
          </p:cNvSpPr>
          <p:nvPr/>
        </p:nvSpPr>
        <p:spPr>
          <a:xfrm>
            <a:off x="6222507" y="1075302"/>
            <a:ext cx="2490929" cy="926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120000"/>
              <a:buFont typeface="Museo Sans 300" panose="02000000000000000000" pitchFamily="50" charset="0"/>
              <a:buChar char="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2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de-DE" sz="1400">
                <a:solidFill>
                  <a:prstClr val="white"/>
                </a:solidFill>
                <a:latin typeface="Bressay"/>
              </a:rPr>
              <a:t>  Meilinda Reqica</a:t>
            </a:r>
            <a:br>
              <a:rPr lang="de-DE" sz="1400">
                <a:solidFill>
                  <a:prstClr val="white"/>
                </a:solidFill>
                <a:latin typeface="Bressay"/>
              </a:rPr>
            </a:br>
            <a:r>
              <a:rPr lang="de-DE" sz="800">
                <a:solidFill>
                  <a:prstClr val="white"/>
                </a:solidFill>
                <a:latin typeface="Bressay"/>
              </a:rPr>
              <a:t>             </a:t>
            </a:r>
            <a:br>
              <a:rPr lang="de-DE" sz="800">
                <a:solidFill>
                  <a:prstClr val="white"/>
                </a:solidFill>
                <a:latin typeface="Bressay"/>
              </a:rPr>
            </a:br>
            <a:r>
              <a:rPr lang="de-DE" sz="800">
                <a:solidFill>
                  <a:prstClr val="white"/>
                </a:solidFill>
                <a:latin typeface="Bressay"/>
              </a:rPr>
              <a:t>    </a:t>
            </a:r>
            <a:r>
              <a:rPr lang="de-DE" sz="800">
                <a:solidFill>
                  <a:prstClr val="white"/>
                </a:solidFill>
                <a:latin typeface="Museo Sans 700" panose="02000000000000000000" pitchFamily="50" charset="0"/>
              </a:rPr>
              <a:t>Teamleiterin Partnervertrieb</a:t>
            </a:r>
            <a:endParaRPr lang="en-US" sz="800">
              <a:solidFill>
                <a:schemeClr val="bg1"/>
              </a:solidFill>
              <a:latin typeface="Museo Sans 700" panose="02000000000000000000" pitchFamily="50" charset="0"/>
              <a:ea typeface="ＭＳ Ｐゴシック" charset="0"/>
            </a:endParaRPr>
          </a:p>
        </p:txBody>
      </p:sp>
      <p:pic>
        <p:nvPicPr>
          <p:cNvPr id="33" name="Bildplatzhalter 2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ADCA089B-AD90-B35B-345C-C6B0D4806FE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 t="240" r="575" b="22591"/>
          <a:stretch/>
        </p:blipFill>
        <p:spPr>
          <a:xfrm>
            <a:off x="7922912" y="847234"/>
            <a:ext cx="874587" cy="874587"/>
          </a:xfrm>
          <a:prstGeom prst="ellipse">
            <a:avLst/>
          </a:prstGeom>
        </p:spPr>
      </p:pic>
      <p:pic>
        <p:nvPicPr>
          <p:cNvPr id="250" name="Bildplatzhalter 22">
            <a:extLst>
              <a:ext uri="{FF2B5EF4-FFF2-40B4-BE49-F238E27FC236}">
                <a16:creationId xmlns:a16="http://schemas.microsoft.com/office/drawing/2014/main" id="{F9685725-AB9F-F920-83E1-3EF77FB99A8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12479"/>
          <a:stretch/>
        </p:blipFill>
        <p:spPr>
          <a:xfrm>
            <a:off x="10835961" y="4406848"/>
            <a:ext cx="576000" cy="576000"/>
          </a:xfrm>
          <a:prstGeom prst="ellipse">
            <a:avLst/>
          </a:prstGeom>
          <a:noFill/>
        </p:spPr>
      </p:pic>
      <p:pic>
        <p:nvPicPr>
          <p:cNvPr id="251" name="Bildplatzhalter 22">
            <a:extLst>
              <a:ext uri="{FF2B5EF4-FFF2-40B4-BE49-F238E27FC236}">
                <a16:creationId xmlns:a16="http://schemas.microsoft.com/office/drawing/2014/main" id="{F5BE248C-2166-1A56-B9C1-A71A4AB3781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5" b="12505"/>
          <a:stretch/>
        </p:blipFill>
        <p:spPr>
          <a:xfrm>
            <a:off x="10838606" y="2264143"/>
            <a:ext cx="576000" cy="576000"/>
          </a:xfrm>
          <a:prstGeom prst="ellipse">
            <a:avLst/>
          </a:prstGeo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1B77BA6-A5D7-9875-2724-521E33E80C5B}"/>
              </a:ext>
            </a:extLst>
          </p:cNvPr>
          <p:cNvSpPr txBox="1"/>
          <p:nvPr/>
        </p:nvSpPr>
        <p:spPr>
          <a:xfrm>
            <a:off x="1343472" y="5364890"/>
            <a:ext cx="946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3"/>
                </a:solidFill>
                <a:latin typeface="+mj-lt"/>
              </a:rPr>
              <a:t>+ 1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9D0BEAC-5606-66A7-323C-A50178CC8073}"/>
              </a:ext>
            </a:extLst>
          </p:cNvPr>
          <p:cNvCxnSpPr>
            <a:cxnSpLocks/>
          </p:cNvCxnSpPr>
          <p:nvPr/>
        </p:nvCxnSpPr>
        <p:spPr>
          <a:xfrm>
            <a:off x="1816771" y="4994538"/>
            <a:ext cx="0" cy="344425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1F315E1-6B52-2C1A-48D3-7BB3A682F179}"/>
              </a:ext>
            </a:extLst>
          </p:cNvPr>
          <p:cNvSpPr txBox="1"/>
          <p:nvPr/>
        </p:nvSpPr>
        <p:spPr>
          <a:xfrm>
            <a:off x="10992544" y="532922"/>
            <a:ext cx="936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+mj-lt"/>
              </a:rPr>
              <a:t>2025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A19B9F-A9CE-789F-74EC-66A0B45BC3FD}"/>
              </a:ext>
            </a:extLst>
          </p:cNvPr>
          <p:cNvGrpSpPr/>
          <p:nvPr/>
        </p:nvGrpSpPr>
        <p:grpSpPr>
          <a:xfrm>
            <a:off x="6225699" y="5148694"/>
            <a:ext cx="2226515" cy="570069"/>
            <a:chOff x="509866" y="1397624"/>
            <a:chExt cx="3451161" cy="586201"/>
          </a:xfrm>
        </p:grpSpPr>
        <p:sp>
          <p:nvSpPr>
            <p:cNvPr id="7" name="Textplatzhalter 2">
              <a:extLst>
                <a:ext uri="{FF2B5EF4-FFF2-40B4-BE49-F238E27FC236}">
                  <a16:creationId xmlns:a16="http://schemas.microsoft.com/office/drawing/2014/main" id="{0F81D32B-9A69-F5D6-751D-8A2113C9BAD1}"/>
                </a:ext>
              </a:extLst>
            </p:cNvPr>
            <p:cNvSpPr txBox="1">
              <a:spLocks/>
            </p:cNvSpPr>
            <p:nvPr/>
          </p:nvSpPr>
          <p:spPr>
            <a:xfrm>
              <a:off x="512227" y="1397624"/>
              <a:ext cx="3448800" cy="31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 fontAlgn="base">
                <a:spcBef>
                  <a:spcPts val="800"/>
                </a:spcBef>
                <a:spcAft>
                  <a:spcPct val="0"/>
                </a:spcAft>
                <a:defRPr/>
              </a:pPr>
              <a:r>
                <a:rPr lang="de-DE" sz="1400">
                  <a:solidFill>
                    <a:prstClr val="white"/>
                  </a:solidFill>
                  <a:latin typeface="Bressay"/>
                </a:rPr>
                <a:t>Gina Deufel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17664AF-7D9A-AFE3-5B79-BA1AA7760D6B}"/>
                </a:ext>
              </a:extLst>
            </p:cNvPr>
            <p:cNvSpPr/>
            <p:nvPr/>
          </p:nvSpPr>
          <p:spPr>
            <a:xfrm>
              <a:off x="509866" y="1400375"/>
              <a:ext cx="3449113" cy="58345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22804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prstClr val="white"/>
                </a:solidFill>
                <a:latin typeface="Museo Sans 300"/>
              </a:endParaRP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EA7027FB-7E8C-FA77-C55B-AA185BD6651E}"/>
              </a:ext>
            </a:extLst>
          </p:cNvPr>
          <p:cNvSpPr txBox="1"/>
          <p:nvPr/>
        </p:nvSpPr>
        <p:spPr>
          <a:xfrm>
            <a:off x="6232769" y="5490672"/>
            <a:ext cx="24982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23634">
              <a:defRPr/>
            </a:pPr>
            <a:r>
              <a:rPr lang="de-DE" sz="800">
                <a:latin typeface="Museo Sans 700" panose="02000000000000000000" pitchFamily="50" charset="0"/>
                <a:ea typeface="ＭＳ Ｐゴシック" charset="0"/>
              </a:rPr>
              <a:t>Managerin Lead Vermittler</a:t>
            </a:r>
          </a:p>
        </p:txBody>
      </p:sp>
      <p:pic>
        <p:nvPicPr>
          <p:cNvPr id="26" name="Bildplatzhalter 14">
            <a:extLst>
              <a:ext uri="{FF2B5EF4-FFF2-40B4-BE49-F238E27FC236}">
                <a16:creationId xmlns:a16="http://schemas.microsoft.com/office/drawing/2014/main" id="{B96D68BB-6876-4A70-0752-695DEF9BFC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8221499" y="5136174"/>
            <a:ext cx="576000" cy="576000"/>
          </a:xfrm>
          <a:prstGeom prst="ellipse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AA3B38D-5EF1-961E-75DE-36BD98A9A5BE}"/>
              </a:ext>
            </a:extLst>
          </p:cNvPr>
          <p:cNvSpPr txBox="1"/>
          <p:nvPr/>
        </p:nvSpPr>
        <p:spPr>
          <a:xfrm>
            <a:off x="4209856" y="4682327"/>
            <a:ext cx="946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1"/>
                </a:solidFill>
                <a:latin typeface="+mj-lt"/>
              </a:rPr>
              <a:t>+ 1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F40BB09-3CAD-1CFA-8479-F454F2698A5A}"/>
              </a:ext>
            </a:extLst>
          </p:cNvPr>
          <p:cNvCxnSpPr>
            <a:cxnSpLocks/>
          </p:cNvCxnSpPr>
          <p:nvPr/>
        </p:nvCxnSpPr>
        <p:spPr>
          <a:xfrm>
            <a:off x="4683155" y="4311975"/>
            <a:ext cx="0" cy="344425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DAC1F0BA-C0EA-EF7F-1095-B08371BDD4BC}"/>
              </a:ext>
            </a:extLst>
          </p:cNvPr>
          <p:cNvSpPr txBox="1"/>
          <p:nvPr/>
        </p:nvSpPr>
        <p:spPr>
          <a:xfrm>
            <a:off x="8353227" y="6196071"/>
            <a:ext cx="946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>
                <a:solidFill>
                  <a:schemeClr val="accent2"/>
                </a:solidFill>
                <a:latin typeface="+mj-lt"/>
              </a:rPr>
              <a:t>+ 3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283350A-5B29-F2EC-98CC-5C81CC9EAC34}"/>
              </a:ext>
            </a:extLst>
          </p:cNvPr>
          <p:cNvCxnSpPr>
            <a:cxnSpLocks/>
          </p:cNvCxnSpPr>
          <p:nvPr/>
        </p:nvCxnSpPr>
        <p:spPr>
          <a:xfrm>
            <a:off x="8826526" y="5825719"/>
            <a:ext cx="0" cy="34442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5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DD2C58F-FD52-CBEE-5BA3-5FF37B59805F}"/>
              </a:ext>
            </a:extLst>
          </p:cNvPr>
          <p:cNvGrpSpPr/>
          <p:nvPr/>
        </p:nvGrpSpPr>
        <p:grpSpPr>
          <a:xfrm>
            <a:off x="3776050" y="490188"/>
            <a:ext cx="4487781" cy="6077712"/>
            <a:chOff x="6206216" y="280784"/>
            <a:chExt cx="4487781" cy="607771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1F24F9E0-A1F4-E683-BC55-87F1EF8B4D8B}"/>
                </a:ext>
              </a:extLst>
            </p:cNvPr>
            <p:cNvGrpSpPr/>
            <p:nvPr/>
          </p:nvGrpSpPr>
          <p:grpSpPr bwMode="gray">
            <a:xfrm>
              <a:off x="6206216" y="280784"/>
              <a:ext cx="4487781" cy="6077712"/>
              <a:chOff x="2706702" y="977900"/>
              <a:chExt cx="3714737" cy="5030793"/>
            </a:xfrm>
            <a:effectLst/>
          </p:grpSpPr>
          <p:grpSp>
            <p:nvGrpSpPr>
              <p:cNvPr id="105" name="Group 112">
                <a:extLst>
                  <a:ext uri="{FF2B5EF4-FFF2-40B4-BE49-F238E27FC236}">
                    <a16:creationId xmlns:a16="http://schemas.microsoft.com/office/drawing/2014/main" id="{52FA3EA0-00D1-5974-A4BB-6C97DAAD587A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843237" y="3867158"/>
                <a:ext cx="1362081" cy="979490"/>
                <a:chOff x="3168" y="2494"/>
                <a:chExt cx="858" cy="617"/>
              </a:xfrm>
            </p:grpSpPr>
            <p:sp>
              <p:nvSpPr>
                <p:cNvPr id="201" name="Freeform 11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43147DC-46BD-C706-BF5C-489051F8A0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54" y="2653"/>
                  <a:ext cx="69" cy="85"/>
                </a:xfrm>
                <a:custGeom>
                  <a:avLst/>
                  <a:gdLst/>
                  <a:ahLst/>
                  <a:cxnLst>
                    <a:cxn ang="0">
                      <a:pos x="38" y="59"/>
                    </a:cxn>
                    <a:cxn ang="0">
                      <a:pos x="6" y="121"/>
                    </a:cxn>
                    <a:cxn ang="0">
                      <a:pos x="0" y="194"/>
                    </a:cxn>
                    <a:cxn ang="0">
                      <a:pos x="40" y="206"/>
                    </a:cxn>
                    <a:cxn ang="0">
                      <a:pos x="41" y="209"/>
                    </a:cxn>
                    <a:cxn ang="0">
                      <a:pos x="71" y="170"/>
                    </a:cxn>
                    <a:cxn ang="0">
                      <a:pos x="143" y="146"/>
                    </a:cxn>
                    <a:cxn ang="0">
                      <a:pos x="171" y="42"/>
                    </a:cxn>
                    <a:cxn ang="0">
                      <a:pos x="115" y="56"/>
                    </a:cxn>
                    <a:cxn ang="0">
                      <a:pos x="129" y="0"/>
                    </a:cxn>
                    <a:cxn ang="0">
                      <a:pos x="87" y="4"/>
                    </a:cxn>
                    <a:cxn ang="0">
                      <a:pos x="33" y="58"/>
                    </a:cxn>
                    <a:cxn ang="0">
                      <a:pos x="38" y="59"/>
                    </a:cxn>
                  </a:cxnLst>
                  <a:rect l="0" t="0" r="r" b="b"/>
                  <a:pathLst>
                    <a:path w="171" h="209">
                      <a:moveTo>
                        <a:pt x="38" y="59"/>
                      </a:moveTo>
                      <a:cubicBezTo>
                        <a:pt x="6" y="121"/>
                        <a:pt x="6" y="121"/>
                        <a:pt x="6" y="121"/>
                      </a:cubicBezTo>
                      <a:cubicBezTo>
                        <a:pt x="0" y="194"/>
                        <a:pt x="0" y="194"/>
                        <a:pt x="0" y="194"/>
                      </a:cubicBezTo>
                      <a:cubicBezTo>
                        <a:pt x="40" y="206"/>
                        <a:pt x="40" y="206"/>
                        <a:pt x="40" y="206"/>
                      </a:cubicBezTo>
                      <a:cubicBezTo>
                        <a:pt x="41" y="209"/>
                        <a:pt x="41" y="209"/>
                        <a:pt x="41" y="209"/>
                      </a:cubicBezTo>
                      <a:cubicBezTo>
                        <a:pt x="71" y="170"/>
                        <a:pt x="71" y="170"/>
                        <a:pt x="71" y="170"/>
                      </a:cubicBezTo>
                      <a:cubicBezTo>
                        <a:pt x="143" y="146"/>
                        <a:pt x="143" y="146"/>
                        <a:pt x="143" y="146"/>
                      </a:cubicBezTo>
                      <a:cubicBezTo>
                        <a:pt x="171" y="42"/>
                        <a:pt x="171" y="42"/>
                        <a:pt x="171" y="42"/>
                      </a:cubicBezTo>
                      <a:cubicBezTo>
                        <a:pt x="171" y="42"/>
                        <a:pt x="135" y="58"/>
                        <a:pt x="115" y="56"/>
                      </a:cubicBezTo>
                      <a:cubicBezTo>
                        <a:pt x="95" y="54"/>
                        <a:pt x="129" y="0"/>
                        <a:pt x="129" y="0"/>
                      </a:cubicBezTo>
                      <a:cubicBezTo>
                        <a:pt x="87" y="4"/>
                        <a:pt x="87" y="4"/>
                        <a:pt x="87" y="4"/>
                      </a:cubicBezTo>
                      <a:cubicBezTo>
                        <a:pt x="33" y="58"/>
                        <a:pt x="33" y="58"/>
                        <a:pt x="33" y="58"/>
                      </a:cubicBezTo>
                      <a:cubicBezTo>
                        <a:pt x="36" y="59"/>
                        <a:pt x="38" y="59"/>
                        <a:pt x="38" y="59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2" name="Freeform 11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586CA33-09A3-06EB-3BE4-DBAB7FE3AAD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62" y="2877"/>
                  <a:ext cx="175" cy="180"/>
                </a:xfrm>
                <a:custGeom>
                  <a:avLst/>
                  <a:gdLst/>
                  <a:ahLst/>
                  <a:cxnLst>
                    <a:cxn ang="0">
                      <a:pos x="202" y="40"/>
                    </a:cxn>
                    <a:cxn ang="0">
                      <a:pos x="67" y="0"/>
                    </a:cxn>
                    <a:cxn ang="0">
                      <a:pos x="13" y="10"/>
                    </a:cxn>
                    <a:cxn ang="0">
                      <a:pos x="25" y="109"/>
                    </a:cxn>
                    <a:cxn ang="0">
                      <a:pos x="28" y="217"/>
                    </a:cxn>
                    <a:cxn ang="0">
                      <a:pos x="15" y="252"/>
                    </a:cxn>
                    <a:cxn ang="0">
                      <a:pos x="0" y="270"/>
                    </a:cxn>
                    <a:cxn ang="0">
                      <a:pos x="20" y="273"/>
                    </a:cxn>
                    <a:cxn ang="0">
                      <a:pos x="3" y="359"/>
                    </a:cxn>
                    <a:cxn ang="0">
                      <a:pos x="41" y="392"/>
                    </a:cxn>
                    <a:cxn ang="0">
                      <a:pos x="42" y="434"/>
                    </a:cxn>
                    <a:cxn ang="0">
                      <a:pos x="42" y="434"/>
                    </a:cxn>
                    <a:cxn ang="0">
                      <a:pos x="84" y="444"/>
                    </a:cxn>
                    <a:cxn ang="0">
                      <a:pos x="85" y="445"/>
                    </a:cxn>
                    <a:cxn ang="0">
                      <a:pos x="127" y="411"/>
                    </a:cxn>
                    <a:cxn ang="0">
                      <a:pos x="118" y="356"/>
                    </a:cxn>
                    <a:cxn ang="0">
                      <a:pos x="270" y="270"/>
                    </a:cxn>
                    <a:cxn ang="0">
                      <a:pos x="307" y="319"/>
                    </a:cxn>
                    <a:cxn ang="0">
                      <a:pos x="332" y="198"/>
                    </a:cxn>
                    <a:cxn ang="0">
                      <a:pos x="431" y="167"/>
                    </a:cxn>
                    <a:cxn ang="0">
                      <a:pos x="417" y="46"/>
                    </a:cxn>
                    <a:cxn ang="0">
                      <a:pos x="349" y="59"/>
                    </a:cxn>
                    <a:cxn ang="0">
                      <a:pos x="343" y="55"/>
                    </a:cxn>
                    <a:cxn ang="0">
                      <a:pos x="343" y="55"/>
                    </a:cxn>
                    <a:cxn ang="0">
                      <a:pos x="327" y="72"/>
                    </a:cxn>
                    <a:cxn ang="0">
                      <a:pos x="351" y="117"/>
                    </a:cxn>
                    <a:cxn ang="0">
                      <a:pos x="268" y="114"/>
                    </a:cxn>
                    <a:cxn ang="0">
                      <a:pos x="238" y="173"/>
                    </a:cxn>
                    <a:cxn ang="0">
                      <a:pos x="211" y="181"/>
                    </a:cxn>
                    <a:cxn ang="0">
                      <a:pos x="202" y="40"/>
                    </a:cxn>
                  </a:cxnLst>
                  <a:rect l="0" t="0" r="r" b="b"/>
                  <a:pathLst>
                    <a:path w="435" h="445">
                      <a:moveTo>
                        <a:pt x="202" y="40"/>
                      </a:move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25" y="109"/>
                        <a:pt x="25" y="109"/>
                        <a:pt x="25" y="109"/>
                      </a:cubicBezTo>
                      <a:cubicBezTo>
                        <a:pt x="28" y="217"/>
                        <a:pt x="28" y="217"/>
                        <a:pt x="28" y="217"/>
                      </a:cubicBezTo>
                      <a:cubicBezTo>
                        <a:pt x="15" y="252"/>
                        <a:pt x="15" y="252"/>
                        <a:pt x="15" y="252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20" y="273"/>
                        <a:pt x="20" y="273"/>
                        <a:pt x="20" y="273"/>
                      </a:cubicBezTo>
                      <a:cubicBezTo>
                        <a:pt x="3" y="359"/>
                        <a:pt x="3" y="359"/>
                        <a:pt x="3" y="359"/>
                      </a:cubicBezTo>
                      <a:cubicBezTo>
                        <a:pt x="41" y="392"/>
                        <a:pt x="41" y="392"/>
                        <a:pt x="41" y="392"/>
                      </a:cubicBezTo>
                      <a:cubicBezTo>
                        <a:pt x="42" y="434"/>
                        <a:pt x="42" y="434"/>
                        <a:pt x="42" y="434"/>
                      </a:cubicBezTo>
                      <a:cubicBezTo>
                        <a:pt x="42" y="434"/>
                        <a:pt x="42" y="434"/>
                        <a:pt x="42" y="434"/>
                      </a:cubicBezTo>
                      <a:cubicBezTo>
                        <a:pt x="56" y="434"/>
                        <a:pt x="70" y="437"/>
                        <a:pt x="84" y="444"/>
                      </a:cubicBezTo>
                      <a:cubicBezTo>
                        <a:pt x="85" y="445"/>
                        <a:pt x="85" y="445"/>
                        <a:pt x="85" y="445"/>
                      </a:cubicBezTo>
                      <a:cubicBezTo>
                        <a:pt x="127" y="411"/>
                        <a:pt x="127" y="411"/>
                        <a:pt x="127" y="411"/>
                      </a:cubicBezTo>
                      <a:cubicBezTo>
                        <a:pt x="118" y="356"/>
                        <a:pt x="118" y="356"/>
                        <a:pt x="118" y="356"/>
                      </a:cubicBezTo>
                      <a:cubicBezTo>
                        <a:pt x="270" y="270"/>
                        <a:pt x="270" y="270"/>
                        <a:pt x="270" y="270"/>
                      </a:cubicBezTo>
                      <a:cubicBezTo>
                        <a:pt x="307" y="319"/>
                        <a:pt x="307" y="319"/>
                        <a:pt x="307" y="319"/>
                      </a:cubicBezTo>
                      <a:cubicBezTo>
                        <a:pt x="332" y="198"/>
                        <a:pt x="332" y="198"/>
                        <a:pt x="332" y="198"/>
                      </a:cubicBezTo>
                      <a:cubicBezTo>
                        <a:pt x="332" y="198"/>
                        <a:pt x="425" y="221"/>
                        <a:pt x="431" y="167"/>
                      </a:cubicBezTo>
                      <a:cubicBezTo>
                        <a:pt x="435" y="132"/>
                        <a:pt x="425" y="78"/>
                        <a:pt x="417" y="46"/>
                      </a:cubicBezTo>
                      <a:cubicBezTo>
                        <a:pt x="349" y="59"/>
                        <a:pt x="349" y="59"/>
                        <a:pt x="349" y="59"/>
                      </a:cubicBezTo>
                      <a:cubicBezTo>
                        <a:pt x="349" y="59"/>
                        <a:pt x="347" y="58"/>
                        <a:pt x="343" y="55"/>
                      </a:cubicBezTo>
                      <a:cubicBezTo>
                        <a:pt x="343" y="55"/>
                        <a:pt x="343" y="55"/>
                        <a:pt x="343" y="55"/>
                      </a:cubicBezTo>
                      <a:cubicBezTo>
                        <a:pt x="327" y="72"/>
                        <a:pt x="327" y="72"/>
                        <a:pt x="327" y="72"/>
                      </a:cubicBezTo>
                      <a:cubicBezTo>
                        <a:pt x="327" y="72"/>
                        <a:pt x="399" y="104"/>
                        <a:pt x="351" y="117"/>
                      </a:cubicBezTo>
                      <a:cubicBezTo>
                        <a:pt x="303" y="130"/>
                        <a:pt x="298" y="120"/>
                        <a:pt x="268" y="114"/>
                      </a:cubicBezTo>
                      <a:cubicBezTo>
                        <a:pt x="238" y="109"/>
                        <a:pt x="238" y="173"/>
                        <a:pt x="238" y="173"/>
                      </a:cubicBezTo>
                      <a:cubicBezTo>
                        <a:pt x="211" y="181"/>
                        <a:pt x="211" y="181"/>
                        <a:pt x="211" y="181"/>
                      </a:cubicBezTo>
                      <a:cubicBezTo>
                        <a:pt x="202" y="40"/>
                        <a:pt x="202" y="40"/>
                        <a:pt x="202" y="4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3" name="Freeform 11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862C0AA-04B7-FC12-16A4-1AF6FFF62B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8" y="2816"/>
                  <a:ext cx="71" cy="257"/>
                </a:xfrm>
                <a:custGeom>
                  <a:avLst/>
                  <a:gdLst/>
                  <a:ahLst/>
                  <a:cxnLst>
                    <a:cxn ang="0">
                      <a:pos x="36" y="188"/>
                    </a:cxn>
                    <a:cxn ang="0">
                      <a:pos x="55" y="303"/>
                    </a:cxn>
                    <a:cxn ang="0">
                      <a:pos x="87" y="332"/>
                    </a:cxn>
                    <a:cxn ang="0">
                      <a:pos x="73" y="473"/>
                    </a:cxn>
                    <a:cxn ang="0">
                      <a:pos x="23" y="528"/>
                    </a:cxn>
                    <a:cxn ang="0">
                      <a:pos x="7" y="581"/>
                    </a:cxn>
                    <a:cxn ang="0">
                      <a:pos x="48" y="585"/>
                    </a:cxn>
                    <a:cxn ang="0">
                      <a:pos x="58" y="637"/>
                    </a:cxn>
                    <a:cxn ang="0">
                      <a:pos x="110" y="600"/>
                    </a:cxn>
                    <a:cxn ang="0">
                      <a:pos x="175" y="583"/>
                    </a:cxn>
                    <a:cxn ang="0">
                      <a:pos x="175" y="542"/>
                    </a:cxn>
                    <a:cxn ang="0">
                      <a:pos x="137" y="508"/>
                    </a:cxn>
                    <a:cxn ang="0">
                      <a:pos x="154" y="423"/>
                    </a:cxn>
                    <a:cxn ang="0">
                      <a:pos x="134" y="420"/>
                    </a:cxn>
                    <a:cxn ang="0">
                      <a:pos x="149" y="402"/>
                    </a:cxn>
                    <a:cxn ang="0">
                      <a:pos x="162" y="367"/>
                    </a:cxn>
                    <a:cxn ang="0">
                      <a:pos x="158" y="260"/>
                    </a:cxn>
                    <a:cxn ang="0">
                      <a:pos x="132" y="32"/>
                    </a:cxn>
                    <a:cxn ang="0">
                      <a:pos x="106" y="32"/>
                    </a:cxn>
                    <a:cxn ang="0">
                      <a:pos x="71" y="0"/>
                    </a:cxn>
                    <a:cxn ang="0">
                      <a:pos x="0" y="69"/>
                    </a:cxn>
                    <a:cxn ang="0">
                      <a:pos x="49" y="187"/>
                    </a:cxn>
                    <a:cxn ang="0">
                      <a:pos x="36" y="188"/>
                    </a:cxn>
                  </a:cxnLst>
                  <a:rect l="0" t="0" r="r" b="b"/>
                  <a:pathLst>
                    <a:path w="175" h="637">
                      <a:moveTo>
                        <a:pt x="36" y="188"/>
                      </a:moveTo>
                      <a:cubicBezTo>
                        <a:pt x="55" y="303"/>
                        <a:pt x="55" y="303"/>
                        <a:pt x="55" y="303"/>
                      </a:cubicBezTo>
                      <a:cubicBezTo>
                        <a:pt x="87" y="332"/>
                        <a:pt x="87" y="332"/>
                        <a:pt x="87" y="332"/>
                      </a:cubicBezTo>
                      <a:cubicBezTo>
                        <a:pt x="73" y="473"/>
                        <a:pt x="73" y="473"/>
                        <a:pt x="73" y="473"/>
                      </a:cubicBezTo>
                      <a:cubicBezTo>
                        <a:pt x="23" y="528"/>
                        <a:pt x="23" y="528"/>
                        <a:pt x="23" y="528"/>
                      </a:cubicBezTo>
                      <a:cubicBezTo>
                        <a:pt x="7" y="581"/>
                        <a:pt x="7" y="581"/>
                        <a:pt x="7" y="581"/>
                      </a:cubicBezTo>
                      <a:cubicBezTo>
                        <a:pt x="48" y="585"/>
                        <a:pt x="48" y="585"/>
                        <a:pt x="48" y="585"/>
                      </a:cubicBezTo>
                      <a:cubicBezTo>
                        <a:pt x="58" y="637"/>
                        <a:pt x="58" y="637"/>
                        <a:pt x="58" y="637"/>
                      </a:cubicBezTo>
                      <a:cubicBezTo>
                        <a:pt x="110" y="600"/>
                        <a:pt x="110" y="600"/>
                        <a:pt x="110" y="600"/>
                      </a:cubicBezTo>
                      <a:cubicBezTo>
                        <a:pt x="110" y="600"/>
                        <a:pt x="140" y="583"/>
                        <a:pt x="175" y="583"/>
                      </a:cubicBezTo>
                      <a:cubicBezTo>
                        <a:pt x="175" y="542"/>
                        <a:pt x="175" y="542"/>
                        <a:pt x="175" y="542"/>
                      </a:cubicBezTo>
                      <a:cubicBezTo>
                        <a:pt x="137" y="508"/>
                        <a:pt x="137" y="508"/>
                        <a:pt x="137" y="508"/>
                      </a:cubicBezTo>
                      <a:cubicBezTo>
                        <a:pt x="154" y="423"/>
                        <a:pt x="154" y="423"/>
                        <a:pt x="154" y="423"/>
                      </a:cubicBezTo>
                      <a:cubicBezTo>
                        <a:pt x="134" y="420"/>
                        <a:pt x="134" y="420"/>
                        <a:pt x="134" y="420"/>
                      </a:cubicBezTo>
                      <a:cubicBezTo>
                        <a:pt x="149" y="402"/>
                        <a:pt x="149" y="402"/>
                        <a:pt x="149" y="402"/>
                      </a:cubicBezTo>
                      <a:cubicBezTo>
                        <a:pt x="162" y="367"/>
                        <a:pt x="162" y="367"/>
                        <a:pt x="162" y="367"/>
                      </a:cubicBezTo>
                      <a:cubicBezTo>
                        <a:pt x="158" y="260"/>
                        <a:pt x="158" y="260"/>
                        <a:pt x="158" y="260"/>
                      </a:cubicBezTo>
                      <a:cubicBezTo>
                        <a:pt x="132" y="32"/>
                        <a:pt x="132" y="32"/>
                        <a:pt x="132" y="32"/>
                      </a:cubicBezTo>
                      <a:cubicBezTo>
                        <a:pt x="106" y="32"/>
                        <a:pt x="106" y="32"/>
                        <a:pt x="106" y="32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49" y="187"/>
                        <a:pt x="49" y="187"/>
                        <a:pt x="49" y="187"/>
                      </a:cubicBezTo>
                      <a:cubicBezTo>
                        <a:pt x="36" y="188"/>
                        <a:pt x="36" y="188"/>
                        <a:pt x="36" y="188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4" name="Freeform 11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0BE67FB-275F-E0F3-B127-A01A2B92CA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68" y="2820"/>
                  <a:ext cx="275" cy="245"/>
                </a:xfrm>
                <a:custGeom>
                  <a:avLst/>
                  <a:gdLst/>
                  <a:ahLst/>
                  <a:cxnLst>
                    <a:cxn ang="0">
                      <a:pos x="629" y="179"/>
                    </a:cxn>
                    <a:cxn ang="0">
                      <a:pos x="642" y="178"/>
                    </a:cxn>
                    <a:cxn ang="0">
                      <a:pos x="593" y="60"/>
                    </a:cxn>
                    <a:cxn ang="0">
                      <a:pos x="636" y="18"/>
                    </a:cxn>
                    <a:cxn ang="0">
                      <a:pos x="589" y="0"/>
                    </a:cxn>
                    <a:cxn ang="0">
                      <a:pos x="481" y="30"/>
                    </a:cxn>
                    <a:cxn ang="0">
                      <a:pos x="478" y="86"/>
                    </a:cxn>
                    <a:cxn ang="0">
                      <a:pos x="438" y="137"/>
                    </a:cxn>
                    <a:cxn ang="0">
                      <a:pos x="382" y="76"/>
                    </a:cxn>
                    <a:cxn ang="0">
                      <a:pos x="341" y="96"/>
                    </a:cxn>
                    <a:cxn ang="0">
                      <a:pos x="316" y="56"/>
                    </a:cxn>
                    <a:cxn ang="0">
                      <a:pos x="224" y="8"/>
                    </a:cxn>
                    <a:cxn ang="0">
                      <a:pos x="161" y="20"/>
                    </a:cxn>
                    <a:cxn ang="0">
                      <a:pos x="128" y="96"/>
                    </a:cxn>
                    <a:cxn ang="0">
                      <a:pos x="87" y="46"/>
                    </a:cxn>
                    <a:cxn ang="0">
                      <a:pos x="29" y="35"/>
                    </a:cxn>
                    <a:cxn ang="0">
                      <a:pos x="22" y="103"/>
                    </a:cxn>
                    <a:cxn ang="0">
                      <a:pos x="27" y="102"/>
                    </a:cxn>
                    <a:cxn ang="0">
                      <a:pos x="36" y="151"/>
                    </a:cxn>
                    <a:cxn ang="0">
                      <a:pos x="13" y="209"/>
                    </a:cxn>
                    <a:cxn ang="0">
                      <a:pos x="58" y="232"/>
                    </a:cxn>
                    <a:cxn ang="0">
                      <a:pos x="67" y="290"/>
                    </a:cxn>
                    <a:cxn ang="0">
                      <a:pos x="53" y="361"/>
                    </a:cxn>
                    <a:cxn ang="0">
                      <a:pos x="138" y="352"/>
                    </a:cxn>
                    <a:cxn ang="0">
                      <a:pos x="183" y="438"/>
                    </a:cxn>
                    <a:cxn ang="0">
                      <a:pos x="134" y="478"/>
                    </a:cxn>
                    <a:cxn ang="0">
                      <a:pos x="174" y="518"/>
                    </a:cxn>
                    <a:cxn ang="0">
                      <a:pos x="233" y="482"/>
                    </a:cxn>
                    <a:cxn ang="0">
                      <a:pos x="489" y="562"/>
                    </a:cxn>
                    <a:cxn ang="0">
                      <a:pos x="475" y="606"/>
                    </a:cxn>
                    <a:cxn ang="0">
                      <a:pos x="543" y="606"/>
                    </a:cxn>
                    <a:cxn ang="0">
                      <a:pos x="559" y="568"/>
                    </a:cxn>
                    <a:cxn ang="0">
                      <a:pos x="600" y="573"/>
                    </a:cxn>
                    <a:cxn ang="0">
                      <a:pos x="616" y="521"/>
                    </a:cxn>
                    <a:cxn ang="0">
                      <a:pos x="666" y="465"/>
                    </a:cxn>
                    <a:cxn ang="0">
                      <a:pos x="680" y="323"/>
                    </a:cxn>
                    <a:cxn ang="0">
                      <a:pos x="648" y="294"/>
                    </a:cxn>
                    <a:cxn ang="0">
                      <a:pos x="629" y="179"/>
                    </a:cxn>
                  </a:cxnLst>
                  <a:rect l="0" t="0" r="r" b="b"/>
                  <a:pathLst>
                    <a:path w="680" h="606">
                      <a:moveTo>
                        <a:pt x="629" y="179"/>
                      </a:moveTo>
                      <a:cubicBezTo>
                        <a:pt x="642" y="178"/>
                        <a:pt x="642" y="178"/>
                        <a:pt x="642" y="178"/>
                      </a:cubicBezTo>
                      <a:cubicBezTo>
                        <a:pt x="593" y="60"/>
                        <a:pt x="593" y="60"/>
                        <a:pt x="593" y="60"/>
                      </a:cubicBezTo>
                      <a:cubicBezTo>
                        <a:pt x="636" y="18"/>
                        <a:pt x="636" y="18"/>
                        <a:pt x="636" y="18"/>
                      </a:cubicBezTo>
                      <a:cubicBezTo>
                        <a:pt x="589" y="0"/>
                        <a:pt x="589" y="0"/>
                        <a:pt x="589" y="0"/>
                      </a:cubicBezTo>
                      <a:cubicBezTo>
                        <a:pt x="481" y="30"/>
                        <a:pt x="481" y="30"/>
                        <a:pt x="481" y="30"/>
                      </a:cubicBezTo>
                      <a:cubicBezTo>
                        <a:pt x="478" y="86"/>
                        <a:pt x="478" y="86"/>
                        <a:pt x="478" y="86"/>
                      </a:cubicBezTo>
                      <a:cubicBezTo>
                        <a:pt x="438" y="137"/>
                        <a:pt x="438" y="137"/>
                        <a:pt x="438" y="137"/>
                      </a:cubicBezTo>
                      <a:cubicBezTo>
                        <a:pt x="382" y="76"/>
                        <a:pt x="382" y="76"/>
                        <a:pt x="382" y="76"/>
                      </a:cubicBezTo>
                      <a:cubicBezTo>
                        <a:pt x="341" y="96"/>
                        <a:pt x="341" y="96"/>
                        <a:pt x="341" y="96"/>
                      </a:cubicBezTo>
                      <a:cubicBezTo>
                        <a:pt x="316" y="56"/>
                        <a:pt x="316" y="56"/>
                        <a:pt x="316" y="56"/>
                      </a:cubicBezTo>
                      <a:cubicBezTo>
                        <a:pt x="224" y="8"/>
                        <a:pt x="224" y="8"/>
                        <a:pt x="224" y="8"/>
                      </a:cubicBezTo>
                      <a:cubicBezTo>
                        <a:pt x="161" y="20"/>
                        <a:pt x="161" y="20"/>
                        <a:pt x="161" y="20"/>
                      </a:cubicBezTo>
                      <a:cubicBezTo>
                        <a:pt x="161" y="20"/>
                        <a:pt x="169" y="86"/>
                        <a:pt x="128" y="96"/>
                      </a:cubicBezTo>
                      <a:cubicBezTo>
                        <a:pt x="87" y="107"/>
                        <a:pt x="87" y="46"/>
                        <a:pt x="87" y="46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27" y="102"/>
                        <a:pt x="27" y="102"/>
                        <a:pt x="27" y="102"/>
                      </a:cubicBezTo>
                      <a:cubicBezTo>
                        <a:pt x="36" y="151"/>
                        <a:pt x="36" y="151"/>
                        <a:pt x="36" y="151"/>
                      </a:cubicBezTo>
                      <a:cubicBezTo>
                        <a:pt x="36" y="151"/>
                        <a:pt x="0" y="183"/>
                        <a:pt x="13" y="209"/>
                      </a:cubicBezTo>
                      <a:cubicBezTo>
                        <a:pt x="27" y="236"/>
                        <a:pt x="58" y="232"/>
                        <a:pt x="58" y="232"/>
                      </a:cubicBezTo>
                      <a:cubicBezTo>
                        <a:pt x="67" y="290"/>
                        <a:pt x="67" y="290"/>
                        <a:pt x="67" y="290"/>
                      </a:cubicBezTo>
                      <a:cubicBezTo>
                        <a:pt x="53" y="361"/>
                        <a:pt x="53" y="361"/>
                        <a:pt x="53" y="361"/>
                      </a:cubicBezTo>
                      <a:cubicBezTo>
                        <a:pt x="138" y="352"/>
                        <a:pt x="138" y="352"/>
                        <a:pt x="138" y="352"/>
                      </a:cubicBezTo>
                      <a:cubicBezTo>
                        <a:pt x="183" y="438"/>
                        <a:pt x="183" y="438"/>
                        <a:pt x="183" y="438"/>
                      </a:cubicBezTo>
                      <a:cubicBezTo>
                        <a:pt x="183" y="438"/>
                        <a:pt x="147" y="455"/>
                        <a:pt x="134" y="478"/>
                      </a:cubicBezTo>
                      <a:cubicBezTo>
                        <a:pt x="120" y="500"/>
                        <a:pt x="151" y="522"/>
                        <a:pt x="174" y="518"/>
                      </a:cubicBezTo>
                      <a:cubicBezTo>
                        <a:pt x="196" y="513"/>
                        <a:pt x="233" y="482"/>
                        <a:pt x="233" y="482"/>
                      </a:cubicBezTo>
                      <a:cubicBezTo>
                        <a:pt x="489" y="562"/>
                        <a:pt x="489" y="562"/>
                        <a:pt x="489" y="562"/>
                      </a:cubicBezTo>
                      <a:cubicBezTo>
                        <a:pt x="475" y="606"/>
                        <a:pt x="475" y="606"/>
                        <a:pt x="475" y="606"/>
                      </a:cubicBezTo>
                      <a:cubicBezTo>
                        <a:pt x="543" y="606"/>
                        <a:pt x="543" y="606"/>
                        <a:pt x="543" y="606"/>
                      </a:cubicBezTo>
                      <a:cubicBezTo>
                        <a:pt x="559" y="568"/>
                        <a:pt x="559" y="568"/>
                        <a:pt x="559" y="568"/>
                      </a:cubicBezTo>
                      <a:cubicBezTo>
                        <a:pt x="600" y="573"/>
                        <a:pt x="600" y="573"/>
                        <a:pt x="600" y="573"/>
                      </a:cubicBezTo>
                      <a:cubicBezTo>
                        <a:pt x="616" y="521"/>
                        <a:pt x="616" y="521"/>
                        <a:pt x="616" y="521"/>
                      </a:cubicBezTo>
                      <a:cubicBezTo>
                        <a:pt x="666" y="465"/>
                        <a:pt x="666" y="465"/>
                        <a:pt x="666" y="465"/>
                      </a:cubicBezTo>
                      <a:cubicBezTo>
                        <a:pt x="680" y="323"/>
                        <a:pt x="680" y="323"/>
                        <a:pt x="680" y="323"/>
                      </a:cubicBezTo>
                      <a:cubicBezTo>
                        <a:pt x="648" y="294"/>
                        <a:pt x="648" y="294"/>
                        <a:pt x="648" y="294"/>
                      </a:cubicBezTo>
                      <a:cubicBezTo>
                        <a:pt x="629" y="179"/>
                        <a:pt x="629" y="179"/>
                        <a:pt x="629" y="179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5" name="Freeform 11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7FFEFE3-84BF-46EE-5142-7F825532D2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68" y="2848"/>
                  <a:ext cx="398" cy="263"/>
                </a:xfrm>
                <a:custGeom>
                  <a:avLst/>
                  <a:gdLst/>
                  <a:ahLst/>
                  <a:cxnLst>
                    <a:cxn ang="0">
                      <a:pos x="557" y="550"/>
                    </a:cxn>
                    <a:cxn ang="0">
                      <a:pos x="593" y="561"/>
                    </a:cxn>
                    <a:cxn ang="0">
                      <a:pos x="660" y="533"/>
                    </a:cxn>
                    <a:cxn ang="0">
                      <a:pos x="657" y="512"/>
                    </a:cxn>
                    <a:cxn ang="0">
                      <a:pos x="675" y="506"/>
                    </a:cxn>
                    <a:cxn ang="0">
                      <a:pos x="731" y="521"/>
                    </a:cxn>
                    <a:cxn ang="0">
                      <a:pos x="777" y="599"/>
                    </a:cxn>
                    <a:cxn ang="0">
                      <a:pos x="904" y="653"/>
                    </a:cxn>
                    <a:cxn ang="0">
                      <a:pos x="916" y="619"/>
                    </a:cxn>
                    <a:cxn ang="0">
                      <a:pos x="960" y="617"/>
                    </a:cxn>
                    <a:cxn ang="0">
                      <a:pos x="968" y="571"/>
                    </a:cxn>
                    <a:cxn ang="0">
                      <a:pos x="924" y="537"/>
                    </a:cxn>
                    <a:cxn ang="0">
                      <a:pos x="924" y="503"/>
                    </a:cxn>
                    <a:cxn ang="0">
                      <a:pos x="968" y="487"/>
                    </a:cxn>
                    <a:cxn ang="0">
                      <a:pos x="976" y="411"/>
                    </a:cxn>
                    <a:cxn ang="0">
                      <a:pos x="917" y="447"/>
                    </a:cxn>
                    <a:cxn ang="0">
                      <a:pos x="877" y="407"/>
                    </a:cxn>
                    <a:cxn ang="0">
                      <a:pos x="926" y="367"/>
                    </a:cxn>
                    <a:cxn ang="0">
                      <a:pos x="881" y="282"/>
                    </a:cxn>
                    <a:cxn ang="0">
                      <a:pos x="796" y="291"/>
                    </a:cxn>
                    <a:cxn ang="0">
                      <a:pos x="810" y="220"/>
                    </a:cxn>
                    <a:cxn ang="0">
                      <a:pos x="801" y="162"/>
                    </a:cxn>
                    <a:cxn ang="0">
                      <a:pos x="756" y="139"/>
                    </a:cxn>
                    <a:cxn ang="0">
                      <a:pos x="779" y="81"/>
                    </a:cxn>
                    <a:cxn ang="0">
                      <a:pos x="770" y="32"/>
                    </a:cxn>
                    <a:cxn ang="0">
                      <a:pos x="685" y="46"/>
                    </a:cxn>
                    <a:cxn ang="0">
                      <a:pos x="621" y="84"/>
                    </a:cxn>
                    <a:cxn ang="0">
                      <a:pos x="619" y="73"/>
                    </a:cxn>
                    <a:cxn ang="0">
                      <a:pos x="541" y="49"/>
                    </a:cxn>
                    <a:cxn ang="0">
                      <a:pos x="490" y="14"/>
                    </a:cxn>
                    <a:cxn ang="0">
                      <a:pos x="425" y="0"/>
                    </a:cxn>
                    <a:cxn ang="0">
                      <a:pos x="264" y="92"/>
                    </a:cxn>
                    <a:cxn ang="0">
                      <a:pos x="231" y="84"/>
                    </a:cxn>
                    <a:cxn ang="0">
                      <a:pos x="172" y="100"/>
                    </a:cxn>
                    <a:cxn ang="0">
                      <a:pos x="18" y="70"/>
                    </a:cxn>
                    <a:cxn ang="0">
                      <a:pos x="17" y="124"/>
                    </a:cxn>
                    <a:cxn ang="0">
                      <a:pos x="125" y="218"/>
                    </a:cxn>
                    <a:cxn ang="0">
                      <a:pos x="121" y="301"/>
                    </a:cxn>
                    <a:cxn ang="0">
                      <a:pos x="227" y="436"/>
                    </a:cxn>
                    <a:cxn ang="0">
                      <a:pos x="263" y="496"/>
                    </a:cxn>
                    <a:cxn ang="0">
                      <a:pos x="314" y="450"/>
                    </a:cxn>
                    <a:cxn ang="0">
                      <a:pos x="426" y="495"/>
                    </a:cxn>
                    <a:cxn ang="0">
                      <a:pos x="479" y="517"/>
                    </a:cxn>
                    <a:cxn ang="0">
                      <a:pos x="557" y="550"/>
                    </a:cxn>
                  </a:cxnLst>
                  <a:rect l="0" t="0" r="r" b="b"/>
                  <a:pathLst>
                    <a:path w="986" h="653">
                      <a:moveTo>
                        <a:pt x="557" y="550"/>
                      </a:moveTo>
                      <a:cubicBezTo>
                        <a:pt x="576" y="557"/>
                        <a:pt x="575" y="558"/>
                        <a:pt x="593" y="561"/>
                      </a:cubicBezTo>
                      <a:cubicBezTo>
                        <a:pt x="620" y="565"/>
                        <a:pt x="625" y="536"/>
                        <a:pt x="660" y="533"/>
                      </a:cubicBezTo>
                      <a:cubicBezTo>
                        <a:pt x="665" y="532"/>
                        <a:pt x="650" y="518"/>
                        <a:pt x="657" y="512"/>
                      </a:cubicBezTo>
                      <a:cubicBezTo>
                        <a:pt x="661" y="508"/>
                        <a:pt x="665" y="507"/>
                        <a:pt x="675" y="506"/>
                      </a:cubicBezTo>
                      <a:cubicBezTo>
                        <a:pt x="699" y="505"/>
                        <a:pt x="709" y="521"/>
                        <a:pt x="731" y="521"/>
                      </a:cubicBezTo>
                      <a:cubicBezTo>
                        <a:pt x="705" y="521"/>
                        <a:pt x="763" y="593"/>
                        <a:pt x="777" y="599"/>
                      </a:cubicBezTo>
                      <a:cubicBezTo>
                        <a:pt x="799" y="607"/>
                        <a:pt x="856" y="636"/>
                        <a:pt x="904" y="653"/>
                      </a:cubicBezTo>
                      <a:cubicBezTo>
                        <a:pt x="916" y="619"/>
                        <a:pt x="916" y="619"/>
                        <a:pt x="916" y="619"/>
                      </a:cubicBezTo>
                      <a:cubicBezTo>
                        <a:pt x="960" y="617"/>
                        <a:pt x="960" y="617"/>
                        <a:pt x="960" y="617"/>
                      </a:cubicBezTo>
                      <a:cubicBezTo>
                        <a:pt x="960" y="617"/>
                        <a:pt x="986" y="593"/>
                        <a:pt x="968" y="571"/>
                      </a:cubicBezTo>
                      <a:cubicBezTo>
                        <a:pt x="950" y="549"/>
                        <a:pt x="924" y="537"/>
                        <a:pt x="924" y="537"/>
                      </a:cubicBezTo>
                      <a:cubicBezTo>
                        <a:pt x="924" y="503"/>
                        <a:pt x="924" y="503"/>
                        <a:pt x="924" y="503"/>
                      </a:cubicBezTo>
                      <a:cubicBezTo>
                        <a:pt x="968" y="487"/>
                        <a:pt x="968" y="487"/>
                        <a:pt x="968" y="487"/>
                      </a:cubicBezTo>
                      <a:cubicBezTo>
                        <a:pt x="976" y="411"/>
                        <a:pt x="976" y="411"/>
                        <a:pt x="976" y="411"/>
                      </a:cubicBezTo>
                      <a:cubicBezTo>
                        <a:pt x="976" y="411"/>
                        <a:pt x="939" y="442"/>
                        <a:pt x="917" y="447"/>
                      </a:cubicBezTo>
                      <a:cubicBezTo>
                        <a:pt x="894" y="451"/>
                        <a:pt x="863" y="429"/>
                        <a:pt x="877" y="407"/>
                      </a:cubicBezTo>
                      <a:cubicBezTo>
                        <a:pt x="890" y="384"/>
                        <a:pt x="926" y="367"/>
                        <a:pt x="926" y="367"/>
                      </a:cubicBezTo>
                      <a:cubicBezTo>
                        <a:pt x="881" y="282"/>
                        <a:pt x="881" y="282"/>
                        <a:pt x="881" y="282"/>
                      </a:cubicBezTo>
                      <a:cubicBezTo>
                        <a:pt x="796" y="291"/>
                        <a:pt x="796" y="291"/>
                        <a:pt x="796" y="291"/>
                      </a:cubicBezTo>
                      <a:cubicBezTo>
                        <a:pt x="810" y="220"/>
                        <a:pt x="810" y="220"/>
                        <a:pt x="810" y="220"/>
                      </a:cubicBezTo>
                      <a:cubicBezTo>
                        <a:pt x="801" y="162"/>
                        <a:pt x="801" y="162"/>
                        <a:pt x="801" y="162"/>
                      </a:cubicBezTo>
                      <a:cubicBezTo>
                        <a:pt x="801" y="162"/>
                        <a:pt x="770" y="166"/>
                        <a:pt x="756" y="139"/>
                      </a:cubicBezTo>
                      <a:cubicBezTo>
                        <a:pt x="743" y="113"/>
                        <a:pt x="779" y="81"/>
                        <a:pt x="779" y="81"/>
                      </a:cubicBezTo>
                      <a:cubicBezTo>
                        <a:pt x="770" y="32"/>
                        <a:pt x="770" y="32"/>
                        <a:pt x="770" y="32"/>
                      </a:cubicBezTo>
                      <a:cubicBezTo>
                        <a:pt x="685" y="46"/>
                        <a:pt x="685" y="46"/>
                        <a:pt x="685" y="46"/>
                      </a:cubicBezTo>
                      <a:cubicBezTo>
                        <a:pt x="621" y="84"/>
                        <a:pt x="621" y="84"/>
                        <a:pt x="621" y="84"/>
                      </a:cubicBezTo>
                      <a:cubicBezTo>
                        <a:pt x="619" y="73"/>
                        <a:pt x="619" y="73"/>
                        <a:pt x="619" y="73"/>
                      </a:cubicBezTo>
                      <a:cubicBezTo>
                        <a:pt x="541" y="49"/>
                        <a:pt x="541" y="49"/>
                        <a:pt x="541" y="49"/>
                      </a:cubicBezTo>
                      <a:cubicBezTo>
                        <a:pt x="490" y="14"/>
                        <a:pt x="490" y="14"/>
                        <a:pt x="490" y="14"/>
                      </a:cubicBezTo>
                      <a:cubicBezTo>
                        <a:pt x="425" y="0"/>
                        <a:pt x="425" y="0"/>
                        <a:pt x="425" y="0"/>
                      </a:cubicBezTo>
                      <a:cubicBezTo>
                        <a:pt x="264" y="92"/>
                        <a:pt x="264" y="92"/>
                        <a:pt x="264" y="92"/>
                      </a:cubicBezTo>
                      <a:cubicBezTo>
                        <a:pt x="231" y="84"/>
                        <a:pt x="231" y="84"/>
                        <a:pt x="231" y="84"/>
                      </a:cubicBezTo>
                      <a:cubicBezTo>
                        <a:pt x="231" y="84"/>
                        <a:pt x="193" y="109"/>
                        <a:pt x="172" y="100"/>
                      </a:cubicBezTo>
                      <a:cubicBezTo>
                        <a:pt x="161" y="96"/>
                        <a:pt x="69" y="81"/>
                        <a:pt x="18" y="70"/>
                      </a:cubicBezTo>
                      <a:cubicBezTo>
                        <a:pt x="17" y="86"/>
                        <a:pt x="21" y="104"/>
                        <a:pt x="17" y="124"/>
                      </a:cubicBezTo>
                      <a:cubicBezTo>
                        <a:pt x="0" y="211"/>
                        <a:pt x="71" y="153"/>
                        <a:pt x="125" y="218"/>
                      </a:cubicBezTo>
                      <a:cubicBezTo>
                        <a:pt x="147" y="244"/>
                        <a:pt x="145" y="284"/>
                        <a:pt x="121" y="301"/>
                      </a:cubicBezTo>
                      <a:cubicBezTo>
                        <a:pt x="137" y="290"/>
                        <a:pt x="231" y="442"/>
                        <a:pt x="227" y="436"/>
                      </a:cubicBezTo>
                      <a:cubicBezTo>
                        <a:pt x="250" y="465"/>
                        <a:pt x="208" y="487"/>
                        <a:pt x="263" y="496"/>
                      </a:cubicBezTo>
                      <a:cubicBezTo>
                        <a:pt x="311" y="504"/>
                        <a:pt x="326" y="502"/>
                        <a:pt x="314" y="450"/>
                      </a:cubicBezTo>
                      <a:cubicBezTo>
                        <a:pt x="343" y="452"/>
                        <a:pt x="425" y="459"/>
                        <a:pt x="426" y="495"/>
                      </a:cubicBezTo>
                      <a:cubicBezTo>
                        <a:pt x="431" y="601"/>
                        <a:pt x="451" y="518"/>
                        <a:pt x="479" y="517"/>
                      </a:cubicBezTo>
                      <a:cubicBezTo>
                        <a:pt x="500" y="516"/>
                        <a:pt x="531" y="540"/>
                        <a:pt x="557" y="550"/>
                      </a:cubicBezTo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6" name="Freeform 11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00785FB-D673-77F1-34AD-55E2191AF6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66" y="2494"/>
                  <a:ext cx="203" cy="287"/>
                </a:xfrm>
                <a:custGeom>
                  <a:avLst/>
                  <a:gdLst/>
                  <a:ahLst/>
                  <a:cxnLst>
                    <a:cxn ang="0">
                      <a:pos x="365" y="710"/>
                    </a:cxn>
                    <a:cxn ang="0">
                      <a:pos x="438" y="582"/>
                    </a:cxn>
                    <a:cxn ang="0">
                      <a:pos x="464" y="590"/>
                    </a:cxn>
                    <a:cxn ang="0">
                      <a:pos x="470" y="517"/>
                    </a:cxn>
                    <a:cxn ang="0">
                      <a:pos x="502" y="455"/>
                    </a:cxn>
                    <a:cxn ang="0">
                      <a:pos x="366" y="394"/>
                    </a:cxn>
                    <a:cxn ang="0">
                      <a:pos x="403" y="322"/>
                    </a:cxn>
                    <a:cxn ang="0">
                      <a:pos x="371" y="298"/>
                    </a:cxn>
                    <a:cxn ang="0">
                      <a:pos x="371" y="223"/>
                    </a:cxn>
                    <a:cxn ang="0">
                      <a:pos x="315" y="133"/>
                    </a:cxn>
                    <a:cxn ang="0">
                      <a:pos x="267" y="119"/>
                    </a:cxn>
                    <a:cxn ang="0">
                      <a:pos x="291" y="96"/>
                    </a:cxn>
                    <a:cxn ang="0">
                      <a:pos x="240" y="23"/>
                    </a:cxn>
                    <a:cxn ang="0">
                      <a:pos x="240" y="23"/>
                    </a:cxn>
                    <a:cxn ang="0">
                      <a:pos x="163" y="0"/>
                    </a:cxn>
                    <a:cxn ang="0">
                      <a:pos x="144" y="142"/>
                    </a:cxn>
                    <a:cxn ang="0">
                      <a:pos x="157" y="171"/>
                    </a:cxn>
                    <a:cxn ang="0">
                      <a:pos x="76" y="210"/>
                    </a:cxn>
                    <a:cxn ang="0">
                      <a:pos x="165" y="313"/>
                    </a:cxn>
                    <a:cxn ang="0">
                      <a:pos x="140" y="321"/>
                    </a:cxn>
                    <a:cxn ang="0">
                      <a:pos x="68" y="388"/>
                    </a:cxn>
                    <a:cxn ang="0">
                      <a:pos x="106" y="407"/>
                    </a:cxn>
                    <a:cxn ang="0">
                      <a:pos x="95" y="437"/>
                    </a:cxn>
                    <a:cxn ang="0">
                      <a:pos x="38" y="432"/>
                    </a:cxn>
                    <a:cxn ang="0">
                      <a:pos x="0" y="486"/>
                    </a:cxn>
                    <a:cxn ang="0">
                      <a:pos x="46" y="569"/>
                    </a:cxn>
                    <a:cxn ang="0">
                      <a:pos x="272" y="507"/>
                    </a:cxn>
                    <a:cxn ang="0">
                      <a:pos x="312" y="542"/>
                    </a:cxn>
                    <a:cxn ang="0">
                      <a:pos x="360" y="554"/>
                    </a:cxn>
                    <a:cxn ang="0">
                      <a:pos x="353" y="599"/>
                    </a:cxn>
                    <a:cxn ang="0">
                      <a:pos x="353" y="607"/>
                    </a:cxn>
                    <a:cxn ang="0">
                      <a:pos x="351" y="691"/>
                    </a:cxn>
                    <a:cxn ang="0">
                      <a:pos x="365" y="710"/>
                    </a:cxn>
                  </a:cxnLst>
                  <a:rect l="0" t="0" r="r" b="b"/>
                  <a:pathLst>
                    <a:path w="502" h="710">
                      <a:moveTo>
                        <a:pt x="365" y="710"/>
                      </a:moveTo>
                      <a:cubicBezTo>
                        <a:pt x="438" y="582"/>
                        <a:pt x="438" y="582"/>
                        <a:pt x="438" y="582"/>
                      </a:cubicBezTo>
                      <a:cubicBezTo>
                        <a:pt x="464" y="590"/>
                        <a:pt x="464" y="590"/>
                        <a:pt x="464" y="590"/>
                      </a:cubicBezTo>
                      <a:cubicBezTo>
                        <a:pt x="470" y="517"/>
                        <a:pt x="470" y="517"/>
                        <a:pt x="470" y="517"/>
                      </a:cubicBezTo>
                      <a:cubicBezTo>
                        <a:pt x="502" y="455"/>
                        <a:pt x="502" y="455"/>
                        <a:pt x="502" y="455"/>
                      </a:cubicBezTo>
                      <a:cubicBezTo>
                        <a:pt x="502" y="455"/>
                        <a:pt x="387" y="437"/>
                        <a:pt x="366" y="394"/>
                      </a:cubicBezTo>
                      <a:cubicBezTo>
                        <a:pt x="344" y="351"/>
                        <a:pt x="403" y="322"/>
                        <a:pt x="403" y="322"/>
                      </a:cubicBezTo>
                      <a:cubicBezTo>
                        <a:pt x="371" y="298"/>
                        <a:pt x="371" y="298"/>
                        <a:pt x="371" y="298"/>
                      </a:cubicBezTo>
                      <a:cubicBezTo>
                        <a:pt x="371" y="223"/>
                        <a:pt x="371" y="223"/>
                        <a:pt x="371" y="223"/>
                      </a:cubicBezTo>
                      <a:cubicBezTo>
                        <a:pt x="315" y="133"/>
                        <a:pt x="315" y="133"/>
                        <a:pt x="315" y="133"/>
                      </a:cubicBezTo>
                      <a:cubicBezTo>
                        <a:pt x="315" y="133"/>
                        <a:pt x="270" y="127"/>
                        <a:pt x="267" y="119"/>
                      </a:cubicBezTo>
                      <a:cubicBezTo>
                        <a:pt x="264" y="111"/>
                        <a:pt x="291" y="96"/>
                        <a:pt x="291" y="96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240" y="23"/>
                        <a:pt x="240" y="23"/>
                        <a:pt x="240" y="23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63" y="0"/>
                        <a:pt x="125" y="86"/>
                        <a:pt x="144" y="142"/>
                      </a:cubicBezTo>
                      <a:cubicBezTo>
                        <a:pt x="146" y="152"/>
                        <a:pt x="151" y="162"/>
                        <a:pt x="157" y="171"/>
                      </a:cubicBezTo>
                      <a:cubicBezTo>
                        <a:pt x="157" y="171"/>
                        <a:pt x="79" y="183"/>
                        <a:pt x="76" y="210"/>
                      </a:cubicBezTo>
                      <a:cubicBezTo>
                        <a:pt x="73" y="237"/>
                        <a:pt x="165" y="313"/>
                        <a:pt x="165" y="313"/>
                      </a:cubicBezTo>
                      <a:cubicBezTo>
                        <a:pt x="151" y="318"/>
                        <a:pt x="140" y="321"/>
                        <a:pt x="140" y="321"/>
                      </a:cubicBezTo>
                      <a:cubicBezTo>
                        <a:pt x="68" y="388"/>
                        <a:pt x="68" y="388"/>
                        <a:pt x="68" y="388"/>
                      </a:cubicBezTo>
                      <a:cubicBezTo>
                        <a:pt x="106" y="407"/>
                        <a:pt x="106" y="407"/>
                        <a:pt x="106" y="407"/>
                      </a:cubicBezTo>
                      <a:cubicBezTo>
                        <a:pt x="95" y="437"/>
                        <a:pt x="95" y="437"/>
                        <a:pt x="95" y="437"/>
                      </a:cubicBezTo>
                      <a:cubicBezTo>
                        <a:pt x="38" y="432"/>
                        <a:pt x="38" y="432"/>
                        <a:pt x="38" y="432"/>
                      </a:cubicBezTo>
                      <a:cubicBezTo>
                        <a:pt x="0" y="486"/>
                        <a:pt x="0" y="486"/>
                        <a:pt x="0" y="486"/>
                      </a:cubicBezTo>
                      <a:cubicBezTo>
                        <a:pt x="46" y="569"/>
                        <a:pt x="46" y="569"/>
                        <a:pt x="46" y="569"/>
                      </a:cubicBezTo>
                      <a:cubicBezTo>
                        <a:pt x="272" y="507"/>
                        <a:pt x="272" y="507"/>
                        <a:pt x="272" y="507"/>
                      </a:cubicBezTo>
                      <a:cubicBezTo>
                        <a:pt x="272" y="507"/>
                        <a:pt x="292" y="522"/>
                        <a:pt x="312" y="542"/>
                      </a:cubicBezTo>
                      <a:cubicBezTo>
                        <a:pt x="333" y="539"/>
                        <a:pt x="359" y="538"/>
                        <a:pt x="360" y="554"/>
                      </a:cubicBezTo>
                      <a:cubicBezTo>
                        <a:pt x="362" y="566"/>
                        <a:pt x="357" y="584"/>
                        <a:pt x="353" y="599"/>
                      </a:cubicBezTo>
                      <a:cubicBezTo>
                        <a:pt x="353" y="602"/>
                        <a:pt x="354" y="605"/>
                        <a:pt x="353" y="607"/>
                      </a:cubicBezTo>
                      <a:cubicBezTo>
                        <a:pt x="351" y="642"/>
                        <a:pt x="351" y="691"/>
                        <a:pt x="351" y="691"/>
                      </a:cubicBezTo>
                      <a:cubicBezTo>
                        <a:pt x="365" y="710"/>
                        <a:pt x="365" y="710"/>
                        <a:pt x="365" y="710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7" name="Freeform 11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0A42E27-5A70-D0DD-7314-CF181FEF11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14" y="2729"/>
                  <a:ext cx="208" cy="221"/>
                </a:xfrm>
                <a:custGeom>
                  <a:avLst/>
                  <a:gdLst/>
                  <a:ahLst/>
                  <a:cxnLst>
                    <a:cxn ang="0">
                      <a:pos x="330" y="546"/>
                    </a:cxn>
                    <a:cxn ang="0">
                      <a:pos x="357" y="538"/>
                    </a:cxn>
                    <a:cxn ang="0">
                      <a:pos x="386" y="479"/>
                    </a:cxn>
                    <a:cxn ang="0">
                      <a:pos x="469" y="482"/>
                    </a:cxn>
                    <a:cxn ang="0">
                      <a:pos x="445" y="437"/>
                    </a:cxn>
                    <a:cxn ang="0">
                      <a:pos x="461" y="420"/>
                    </a:cxn>
                    <a:cxn ang="0">
                      <a:pos x="461" y="420"/>
                    </a:cxn>
                    <a:cxn ang="0">
                      <a:pos x="467" y="424"/>
                    </a:cxn>
                    <a:cxn ang="0">
                      <a:pos x="461" y="420"/>
                    </a:cxn>
                    <a:cxn ang="0">
                      <a:pos x="443" y="376"/>
                    </a:cxn>
                    <a:cxn ang="0">
                      <a:pos x="485" y="209"/>
                    </a:cxn>
                    <a:cxn ang="0">
                      <a:pos x="443" y="149"/>
                    </a:cxn>
                    <a:cxn ang="0">
                      <a:pos x="423" y="39"/>
                    </a:cxn>
                    <a:cxn ang="0">
                      <a:pos x="344" y="49"/>
                    </a:cxn>
                    <a:cxn ang="0">
                      <a:pos x="288" y="88"/>
                    </a:cxn>
                    <a:cxn ang="0">
                      <a:pos x="153" y="83"/>
                    </a:cxn>
                    <a:cxn ang="0">
                      <a:pos x="139" y="19"/>
                    </a:cxn>
                    <a:cxn ang="0">
                      <a:pos x="73" y="0"/>
                    </a:cxn>
                    <a:cxn ang="0">
                      <a:pos x="0" y="128"/>
                    </a:cxn>
                    <a:cxn ang="0">
                      <a:pos x="61" y="211"/>
                    </a:cxn>
                    <a:cxn ang="0">
                      <a:pos x="57" y="215"/>
                    </a:cxn>
                    <a:cxn ang="0">
                      <a:pos x="92" y="247"/>
                    </a:cxn>
                    <a:cxn ang="0">
                      <a:pos x="118" y="247"/>
                    </a:cxn>
                    <a:cxn ang="0">
                      <a:pos x="133" y="375"/>
                    </a:cxn>
                    <a:cxn ang="0">
                      <a:pos x="187" y="365"/>
                    </a:cxn>
                    <a:cxn ang="0">
                      <a:pos x="320" y="405"/>
                    </a:cxn>
                    <a:cxn ang="0">
                      <a:pos x="330" y="546"/>
                    </a:cxn>
                  </a:cxnLst>
                  <a:rect l="0" t="0" r="r" b="b"/>
                  <a:pathLst>
                    <a:path w="517" h="546">
                      <a:moveTo>
                        <a:pt x="330" y="546"/>
                      </a:moveTo>
                      <a:cubicBezTo>
                        <a:pt x="357" y="538"/>
                        <a:pt x="357" y="538"/>
                        <a:pt x="357" y="538"/>
                      </a:cubicBezTo>
                      <a:cubicBezTo>
                        <a:pt x="357" y="538"/>
                        <a:pt x="357" y="474"/>
                        <a:pt x="386" y="479"/>
                      </a:cubicBezTo>
                      <a:cubicBezTo>
                        <a:pt x="416" y="485"/>
                        <a:pt x="421" y="495"/>
                        <a:pt x="469" y="482"/>
                      </a:cubicBezTo>
                      <a:cubicBezTo>
                        <a:pt x="517" y="469"/>
                        <a:pt x="445" y="437"/>
                        <a:pt x="445" y="437"/>
                      </a:cubicBezTo>
                      <a:cubicBezTo>
                        <a:pt x="461" y="420"/>
                        <a:pt x="461" y="420"/>
                        <a:pt x="461" y="420"/>
                      </a:cubicBezTo>
                      <a:cubicBezTo>
                        <a:pt x="461" y="420"/>
                        <a:pt x="461" y="420"/>
                        <a:pt x="461" y="420"/>
                      </a:cubicBezTo>
                      <a:cubicBezTo>
                        <a:pt x="464" y="423"/>
                        <a:pt x="466" y="424"/>
                        <a:pt x="467" y="424"/>
                      </a:cubicBezTo>
                      <a:cubicBezTo>
                        <a:pt x="466" y="424"/>
                        <a:pt x="464" y="423"/>
                        <a:pt x="461" y="420"/>
                      </a:cubicBezTo>
                      <a:cubicBezTo>
                        <a:pt x="455" y="414"/>
                        <a:pt x="447" y="402"/>
                        <a:pt x="443" y="376"/>
                      </a:cubicBezTo>
                      <a:cubicBezTo>
                        <a:pt x="437" y="334"/>
                        <a:pt x="497" y="275"/>
                        <a:pt x="485" y="209"/>
                      </a:cubicBezTo>
                      <a:cubicBezTo>
                        <a:pt x="473" y="143"/>
                        <a:pt x="443" y="149"/>
                        <a:pt x="443" y="149"/>
                      </a:cubicBezTo>
                      <a:cubicBezTo>
                        <a:pt x="423" y="39"/>
                        <a:pt x="423" y="39"/>
                        <a:pt x="423" y="39"/>
                      </a:cubicBezTo>
                      <a:cubicBezTo>
                        <a:pt x="344" y="49"/>
                        <a:pt x="344" y="49"/>
                        <a:pt x="344" y="49"/>
                      </a:cubicBezTo>
                      <a:cubicBezTo>
                        <a:pt x="288" y="88"/>
                        <a:pt x="288" y="88"/>
                        <a:pt x="288" y="88"/>
                      </a:cubicBezTo>
                      <a:cubicBezTo>
                        <a:pt x="153" y="83"/>
                        <a:pt x="153" y="83"/>
                        <a:pt x="153" y="83"/>
                      </a:cubicBezTo>
                      <a:cubicBezTo>
                        <a:pt x="139" y="19"/>
                        <a:pt x="139" y="19"/>
                        <a:pt x="139" y="19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61" y="211"/>
                        <a:pt x="61" y="211"/>
                        <a:pt x="61" y="211"/>
                      </a:cubicBezTo>
                      <a:cubicBezTo>
                        <a:pt x="57" y="215"/>
                        <a:pt x="57" y="215"/>
                        <a:pt x="57" y="215"/>
                      </a:cubicBezTo>
                      <a:cubicBezTo>
                        <a:pt x="92" y="247"/>
                        <a:pt x="92" y="247"/>
                        <a:pt x="92" y="247"/>
                      </a:cubicBezTo>
                      <a:cubicBezTo>
                        <a:pt x="118" y="247"/>
                        <a:pt x="118" y="247"/>
                        <a:pt x="118" y="247"/>
                      </a:cubicBezTo>
                      <a:cubicBezTo>
                        <a:pt x="133" y="375"/>
                        <a:pt x="133" y="375"/>
                        <a:pt x="133" y="375"/>
                      </a:cubicBezTo>
                      <a:cubicBezTo>
                        <a:pt x="187" y="365"/>
                        <a:pt x="187" y="365"/>
                        <a:pt x="187" y="365"/>
                      </a:cubicBezTo>
                      <a:cubicBezTo>
                        <a:pt x="320" y="405"/>
                        <a:pt x="320" y="405"/>
                        <a:pt x="320" y="405"/>
                      </a:cubicBezTo>
                      <a:cubicBezTo>
                        <a:pt x="330" y="546"/>
                        <a:pt x="330" y="546"/>
                        <a:pt x="330" y="546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8" name="Freeform 12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1D86C4F-F3C2-ED73-9E6B-FCD62CDB229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0" y="2518"/>
                  <a:ext cx="256" cy="383"/>
                </a:xfrm>
                <a:custGeom>
                  <a:avLst/>
                  <a:gdLst/>
                  <a:ahLst/>
                  <a:cxnLst>
                    <a:cxn ang="0">
                      <a:pos x="304" y="671"/>
                    </a:cxn>
                    <a:cxn ang="0">
                      <a:pos x="346" y="731"/>
                    </a:cxn>
                    <a:cxn ang="0">
                      <a:pos x="304" y="899"/>
                    </a:cxn>
                    <a:cxn ang="0">
                      <a:pos x="322" y="943"/>
                    </a:cxn>
                    <a:cxn ang="0">
                      <a:pos x="328" y="946"/>
                    </a:cxn>
                    <a:cxn ang="0">
                      <a:pos x="396" y="933"/>
                    </a:cxn>
                    <a:cxn ang="0">
                      <a:pos x="418" y="928"/>
                    </a:cxn>
                    <a:cxn ang="0">
                      <a:pos x="454" y="869"/>
                    </a:cxn>
                    <a:cxn ang="0">
                      <a:pos x="532" y="875"/>
                    </a:cxn>
                    <a:cxn ang="0">
                      <a:pos x="531" y="853"/>
                    </a:cxn>
                    <a:cxn ang="0">
                      <a:pos x="430" y="701"/>
                    </a:cxn>
                    <a:cxn ang="0">
                      <a:pos x="582" y="605"/>
                    </a:cxn>
                    <a:cxn ang="0">
                      <a:pos x="502" y="389"/>
                    </a:cxn>
                    <a:cxn ang="0">
                      <a:pos x="502" y="390"/>
                    </a:cxn>
                    <a:cxn ang="0">
                      <a:pos x="502" y="389"/>
                    </a:cxn>
                    <a:cxn ang="0">
                      <a:pos x="502" y="389"/>
                    </a:cxn>
                    <a:cxn ang="0">
                      <a:pos x="502" y="371"/>
                    </a:cxn>
                    <a:cxn ang="0">
                      <a:pos x="502" y="371"/>
                    </a:cxn>
                    <a:cxn ang="0">
                      <a:pos x="556" y="425"/>
                    </a:cxn>
                    <a:cxn ang="0">
                      <a:pos x="616" y="407"/>
                    </a:cxn>
                    <a:cxn ang="0">
                      <a:pos x="598" y="281"/>
                    </a:cxn>
                    <a:cxn ang="0">
                      <a:pos x="627" y="288"/>
                    </a:cxn>
                    <a:cxn ang="0">
                      <a:pos x="635" y="255"/>
                    </a:cxn>
                    <a:cxn ang="0">
                      <a:pos x="549" y="243"/>
                    </a:cxn>
                    <a:cxn ang="0">
                      <a:pos x="496" y="146"/>
                    </a:cxn>
                    <a:cxn ang="0">
                      <a:pos x="468" y="83"/>
                    </a:cxn>
                    <a:cxn ang="0">
                      <a:pos x="382" y="0"/>
                    </a:cxn>
                    <a:cxn ang="0">
                      <a:pos x="308" y="9"/>
                    </a:cxn>
                    <a:cxn ang="0">
                      <a:pos x="199" y="136"/>
                    </a:cxn>
                    <a:cxn ang="0">
                      <a:pos x="199" y="287"/>
                    </a:cxn>
                    <a:cxn ang="0">
                      <a:pos x="211" y="350"/>
                    </a:cxn>
                    <a:cxn ang="0">
                      <a:pos x="125" y="395"/>
                    </a:cxn>
                    <a:cxn ang="0">
                      <a:pos x="102" y="481"/>
                    </a:cxn>
                    <a:cxn ang="0">
                      <a:pos x="30" y="505"/>
                    </a:cxn>
                    <a:cxn ang="0">
                      <a:pos x="0" y="544"/>
                    </a:cxn>
                    <a:cxn ang="0">
                      <a:pos x="13" y="605"/>
                    </a:cxn>
                    <a:cxn ang="0">
                      <a:pos x="149" y="610"/>
                    </a:cxn>
                    <a:cxn ang="0">
                      <a:pos x="205" y="570"/>
                    </a:cxn>
                    <a:cxn ang="0">
                      <a:pos x="284" y="561"/>
                    </a:cxn>
                    <a:cxn ang="0">
                      <a:pos x="291" y="596"/>
                    </a:cxn>
                    <a:cxn ang="0">
                      <a:pos x="291" y="596"/>
                    </a:cxn>
                    <a:cxn ang="0">
                      <a:pos x="304" y="671"/>
                    </a:cxn>
                  </a:cxnLst>
                  <a:rect l="0" t="0" r="r" b="b"/>
                  <a:pathLst>
                    <a:path w="635" h="946">
                      <a:moveTo>
                        <a:pt x="304" y="671"/>
                      </a:moveTo>
                      <a:cubicBezTo>
                        <a:pt x="304" y="671"/>
                        <a:pt x="334" y="665"/>
                        <a:pt x="346" y="731"/>
                      </a:cubicBezTo>
                      <a:cubicBezTo>
                        <a:pt x="358" y="797"/>
                        <a:pt x="298" y="856"/>
                        <a:pt x="304" y="899"/>
                      </a:cubicBezTo>
                      <a:cubicBezTo>
                        <a:pt x="308" y="925"/>
                        <a:pt x="316" y="937"/>
                        <a:pt x="322" y="943"/>
                      </a:cubicBezTo>
                      <a:cubicBezTo>
                        <a:pt x="326" y="945"/>
                        <a:pt x="328" y="946"/>
                        <a:pt x="328" y="946"/>
                      </a:cubicBezTo>
                      <a:cubicBezTo>
                        <a:pt x="396" y="933"/>
                        <a:pt x="396" y="933"/>
                        <a:pt x="396" y="933"/>
                      </a:cubicBezTo>
                      <a:cubicBezTo>
                        <a:pt x="418" y="928"/>
                        <a:pt x="418" y="928"/>
                        <a:pt x="418" y="928"/>
                      </a:cubicBezTo>
                      <a:cubicBezTo>
                        <a:pt x="454" y="869"/>
                        <a:pt x="454" y="869"/>
                        <a:pt x="454" y="869"/>
                      </a:cubicBezTo>
                      <a:cubicBezTo>
                        <a:pt x="532" y="875"/>
                        <a:pt x="532" y="875"/>
                        <a:pt x="532" y="875"/>
                      </a:cubicBezTo>
                      <a:cubicBezTo>
                        <a:pt x="531" y="853"/>
                        <a:pt x="531" y="853"/>
                        <a:pt x="531" y="853"/>
                      </a:cubicBezTo>
                      <a:cubicBezTo>
                        <a:pt x="430" y="701"/>
                        <a:pt x="430" y="701"/>
                        <a:pt x="430" y="701"/>
                      </a:cubicBezTo>
                      <a:cubicBezTo>
                        <a:pt x="430" y="701"/>
                        <a:pt x="582" y="653"/>
                        <a:pt x="582" y="605"/>
                      </a:cubicBezTo>
                      <a:cubicBezTo>
                        <a:pt x="582" y="558"/>
                        <a:pt x="505" y="396"/>
                        <a:pt x="502" y="389"/>
                      </a:cubicBezTo>
                      <a:cubicBezTo>
                        <a:pt x="502" y="390"/>
                        <a:pt x="502" y="390"/>
                        <a:pt x="502" y="390"/>
                      </a:cubicBezTo>
                      <a:cubicBezTo>
                        <a:pt x="502" y="389"/>
                        <a:pt x="502" y="389"/>
                        <a:pt x="502" y="389"/>
                      </a:cubicBezTo>
                      <a:cubicBezTo>
                        <a:pt x="502" y="389"/>
                        <a:pt x="502" y="389"/>
                        <a:pt x="502" y="389"/>
                      </a:cubicBezTo>
                      <a:cubicBezTo>
                        <a:pt x="502" y="371"/>
                        <a:pt x="502" y="371"/>
                        <a:pt x="502" y="371"/>
                      </a:cubicBezTo>
                      <a:cubicBezTo>
                        <a:pt x="502" y="371"/>
                        <a:pt x="502" y="371"/>
                        <a:pt x="502" y="371"/>
                      </a:cubicBezTo>
                      <a:cubicBezTo>
                        <a:pt x="556" y="425"/>
                        <a:pt x="556" y="425"/>
                        <a:pt x="556" y="425"/>
                      </a:cubicBezTo>
                      <a:cubicBezTo>
                        <a:pt x="616" y="407"/>
                        <a:pt x="616" y="407"/>
                        <a:pt x="616" y="407"/>
                      </a:cubicBezTo>
                      <a:cubicBezTo>
                        <a:pt x="598" y="281"/>
                        <a:pt x="598" y="281"/>
                        <a:pt x="598" y="281"/>
                      </a:cubicBezTo>
                      <a:cubicBezTo>
                        <a:pt x="627" y="288"/>
                        <a:pt x="627" y="288"/>
                        <a:pt x="627" y="288"/>
                      </a:cubicBezTo>
                      <a:cubicBezTo>
                        <a:pt x="635" y="255"/>
                        <a:pt x="635" y="255"/>
                        <a:pt x="635" y="255"/>
                      </a:cubicBezTo>
                      <a:cubicBezTo>
                        <a:pt x="549" y="243"/>
                        <a:pt x="549" y="243"/>
                        <a:pt x="549" y="243"/>
                      </a:cubicBezTo>
                      <a:cubicBezTo>
                        <a:pt x="549" y="243"/>
                        <a:pt x="493" y="185"/>
                        <a:pt x="496" y="146"/>
                      </a:cubicBezTo>
                      <a:cubicBezTo>
                        <a:pt x="498" y="106"/>
                        <a:pt x="498" y="109"/>
                        <a:pt x="468" y="83"/>
                      </a:cubicBezTo>
                      <a:cubicBezTo>
                        <a:pt x="438" y="58"/>
                        <a:pt x="382" y="0"/>
                        <a:pt x="382" y="0"/>
                      </a:cubicBezTo>
                      <a:cubicBezTo>
                        <a:pt x="308" y="9"/>
                        <a:pt x="308" y="9"/>
                        <a:pt x="308" y="9"/>
                      </a:cubicBezTo>
                      <a:cubicBezTo>
                        <a:pt x="199" y="136"/>
                        <a:pt x="199" y="136"/>
                        <a:pt x="199" y="136"/>
                      </a:cubicBezTo>
                      <a:cubicBezTo>
                        <a:pt x="199" y="287"/>
                        <a:pt x="199" y="287"/>
                        <a:pt x="199" y="287"/>
                      </a:cubicBezTo>
                      <a:cubicBezTo>
                        <a:pt x="199" y="287"/>
                        <a:pt x="234" y="345"/>
                        <a:pt x="211" y="350"/>
                      </a:cubicBezTo>
                      <a:cubicBezTo>
                        <a:pt x="193" y="353"/>
                        <a:pt x="147" y="382"/>
                        <a:pt x="125" y="395"/>
                      </a:cubicBezTo>
                      <a:cubicBezTo>
                        <a:pt x="102" y="481"/>
                        <a:pt x="102" y="481"/>
                        <a:pt x="102" y="481"/>
                      </a:cubicBezTo>
                      <a:cubicBezTo>
                        <a:pt x="30" y="505"/>
                        <a:pt x="30" y="505"/>
                        <a:pt x="30" y="505"/>
                      </a:cubicBezTo>
                      <a:cubicBezTo>
                        <a:pt x="0" y="544"/>
                        <a:pt x="0" y="544"/>
                        <a:pt x="0" y="544"/>
                      </a:cubicBezTo>
                      <a:cubicBezTo>
                        <a:pt x="13" y="605"/>
                        <a:pt x="13" y="605"/>
                        <a:pt x="13" y="605"/>
                      </a:cubicBezTo>
                      <a:cubicBezTo>
                        <a:pt x="149" y="610"/>
                        <a:pt x="149" y="610"/>
                        <a:pt x="149" y="610"/>
                      </a:cubicBezTo>
                      <a:cubicBezTo>
                        <a:pt x="205" y="570"/>
                        <a:pt x="205" y="570"/>
                        <a:pt x="205" y="570"/>
                      </a:cubicBezTo>
                      <a:cubicBezTo>
                        <a:pt x="284" y="561"/>
                        <a:pt x="284" y="561"/>
                        <a:pt x="284" y="561"/>
                      </a:cubicBezTo>
                      <a:cubicBezTo>
                        <a:pt x="291" y="596"/>
                        <a:pt x="291" y="596"/>
                        <a:pt x="291" y="596"/>
                      </a:cubicBezTo>
                      <a:cubicBezTo>
                        <a:pt x="291" y="596"/>
                        <a:pt x="291" y="596"/>
                        <a:pt x="291" y="596"/>
                      </a:cubicBezTo>
                      <a:cubicBezTo>
                        <a:pt x="304" y="671"/>
                        <a:pt x="304" y="671"/>
                        <a:pt x="304" y="671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9" name="Freeform 12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738D379-C941-14D9-A85C-014618A7EA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5" y="2555"/>
                  <a:ext cx="160" cy="123"/>
                </a:xfrm>
                <a:custGeom>
                  <a:avLst/>
                  <a:gdLst/>
                  <a:ahLst/>
                  <a:cxnLst>
                    <a:cxn ang="0">
                      <a:pos x="27" y="70"/>
                    </a:cxn>
                    <a:cxn ang="0">
                      <a:pos x="27" y="146"/>
                    </a:cxn>
                    <a:cxn ang="0">
                      <a:pos x="59" y="170"/>
                    </a:cxn>
                    <a:cxn ang="0">
                      <a:pos x="22" y="242"/>
                    </a:cxn>
                    <a:cxn ang="0">
                      <a:pos x="159" y="304"/>
                    </a:cxn>
                    <a:cxn ang="0">
                      <a:pos x="153" y="303"/>
                    </a:cxn>
                    <a:cxn ang="0">
                      <a:pos x="208" y="248"/>
                    </a:cxn>
                    <a:cxn ang="0">
                      <a:pos x="250" y="244"/>
                    </a:cxn>
                    <a:cxn ang="0">
                      <a:pos x="236" y="301"/>
                    </a:cxn>
                    <a:cxn ang="0">
                      <a:pos x="292" y="287"/>
                    </a:cxn>
                    <a:cxn ang="0">
                      <a:pos x="287" y="305"/>
                    </a:cxn>
                    <a:cxn ang="0">
                      <a:pos x="373" y="260"/>
                    </a:cxn>
                    <a:cxn ang="0">
                      <a:pos x="361" y="196"/>
                    </a:cxn>
                    <a:cxn ang="0">
                      <a:pos x="361" y="44"/>
                    </a:cxn>
                    <a:cxn ang="0">
                      <a:pos x="385" y="17"/>
                    </a:cxn>
                    <a:cxn ang="0">
                      <a:pos x="273" y="17"/>
                    </a:cxn>
                    <a:cxn ang="0">
                      <a:pos x="181" y="95"/>
                    </a:cxn>
                    <a:cxn ang="0">
                      <a:pos x="84" y="5"/>
                    </a:cxn>
                    <a:cxn ang="0">
                      <a:pos x="6" y="37"/>
                    </a:cxn>
                    <a:cxn ang="0">
                      <a:pos x="27" y="70"/>
                    </a:cxn>
                  </a:cxnLst>
                  <a:rect l="0" t="0" r="r" b="b"/>
                  <a:pathLst>
                    <a:path w="396" h="305">
                      <a:moveTo>
                        <a:pt x="27" y="70"/>
                      </a:moveTo>
                      <a:cubicBezTo>
                        <a:pt x="27" y="146"/>
                        <a:pt x="27" y="146"/>
                        <a:pt x="27" y="146"/>
                      </a:cubicBezTo>
                      <a:cubicBezTo>
                        <a:pt x="59" y="170"/>
                        <a:pt x="59" y="170"/>
                        <a:pt x="59" y="170"/>
                      </a:cubicBezTo>
                      <a:cubicBezTo>
                        <a:pt x="59" y="170"/>
                        <a:pt x="0" y="199"/>
                        <a:pt x="22" y="242"/>
                      </a:cubicBezTo>
                      <a:cubicBezTo>
                        <a:pt x="43" y="286"/>
                        <a:pt x="159" y="304"/>
                        <a:pt x="159" y="304"/>
                      </a:cubicBezTo>
                      <a:cubicBezTo>
                        <a:pt x="159" y="304"/>
                        <a:pt x="157" y="304"/>
                        <a:pt x="153" y="303"/>
                      </a:cubicBezTo>
                      <a:cubicBezTo>
                        <a:pt x="208" y="248"/>
                        <a:pt x="208" y="248"/>
                        <a:pt x="208" y="248"/>
                      </a:cubicBezTo>
                      <a:cubicBezTo>
                        <a:pt x="250" y="244"/>
                        <a:pt x="250" y="244"/>
                        <a:pt x="250" y="244"/>
                      </a:cubicBezTo>
                      <a:cubicBezTo>
                        <a:pt x="250" y="244"/>
                        <a:pt x="216" y="299"/>
                        <a:pt x="236" y="301"/>
                      </a:cubicBezTo>
                      <a:cubicBezTo>
                        <a:pt x="256" y="303"/>
                        <a:pt x="292" y="287"/>
                        <a:pt x="292" y="287"/>
                      </a:cubicBezTo>
                      <a:cubicBezTo>
                        <a:pt x="287" y="305"/>
                        <a:pt x="287" y="305"/>
                        <a:pt x="287" y="305"/>
                      </a:cubicBezTo>
                      <a:cubicBezTo>
                        <a:pt x="309" y="292"/>
                        <a:pt x="355" y="263"/>
                        <a:pt x="373" y="260"/>
                      </a:cubicBezTo>
                      <a:cubicBezTo>
                        <a:pt x="396" y="255"/>
                        <a:pt x="361" y="196"/>
                        <a:pt x="361" y="196"/>
                      </a:cubicBezTo>
                      <a:cubicBezTo>
                        <a:pt x="361" y="44"/>
                        <a:pt x="361" y="44"/>
                        <a:pt x="361" y="44"/>
                      </a:cubicBezTo>
                      <a:cubicBezTo>
                        <a:pt x="385" y="17"/>
                        <a:pt x="385" y="17"/>
                        <a:pt x="385" y="17"/>
                      </a:cubicBezTo>
                      <a:cubicBezTo>
                        <a:pt x="273" y="17"/>
                        <a:pt x="273" y="17"/>
                        <a:pt x="273" y="17"/>
                      </a:cubicBezTo>
                      <a:cubicBezTo>
                        <a:pt x="273" y="17"/>
                        <a:pt x="240" y="91"/>
                        <a:pt x="181" y="95"/>
                      </a:cubicBezTo>
                      <a:cubicBezTo>
                        <a:pt x="120" y="98"/>
                        <a:pt x="113" y="12"/>
                        <a:pt x="84" y="5"/>
                      </a:cubicBezTo>
                      <a:cubicBezTo>
                        <a:pt x="65" y="0"/>
                        <a:pt x="28" y="22"/>
                        <a:pt x="6" y="37"/>
                      </a:cubicBezTo>
                      <a:cubicBezTo>
                        <a:pt x="27" y="70"/>
                        <a:pt x="27" y="70"/>
                        <a:pt x="27" y="70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06" name="Group 122">
                <a:extLst>
                  <a:ext uri="{FF2B5EF4-FFF2-40B4-BE49-F238E27FC236}">
                    <a16:creationId xmlns:a16="http://schemas.microsoft.com/office/drawing/2014/main" id="{A79C1DE9-D737-4438-7B5E-202EB046342B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073531" y="3186115"/>
                <a:ext cx="1927226" cy="2165351"/>
                <a:chOff x="3943" y="2065"/>
                <a:chExt cx="1214" cy="1364"/>
              </a:xfr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91" name="Freeform 12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4B84ECA-B20B-385E-4502-1EC51EA18A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64" y="2780"/>
                  <a:ext cx="433" cy="463"/>
                </a:xfrm>
                <a:custGeom>
                  <a:avLst/>
                  <a:gdLst/>
                  <a:ahLst/>
                  <a:cxnLst>
                    <a:cxn ang="0">
                      <a:pos x="735" y="729"/>
                    </a:cxn>
                    <a:cxn ang="0">
                      <a:pos x="680" y="728"/>
                    </a:cxn>
                    <a:cxn ang="0">
                      <a:pos x="519" y="573"/>
                    </a:cxn>
                    <a:cxn ang="0">
                      <a:pos x="322" y="578"/>
                    </a:cxn>
                    <a:cxn ang="0">
                      <a:pos x="237" y="442"/>
                    </a:cxn>
                    <a:cxn ang="0">
                      <a:pos x="367" y="472"/>
                    </a:cxn>
                    <a:cxn ang="0">
                      <a:pos x="397" y="437"/>
                    </a:cxn>
                    <a:cxn ang="0">
                      <a:pos x="595" y="362"/>
                    </a:cxn>
                    <a:cxn ang="0">
                      <a:pos x="727" y="346"/>
                    </a:cxn>
                    <a:cxn ang="0">
                      <a:pos x="682" y="426"/>
                    </a:cxn>
                    <a:cxn ang="0">
                      <a:pos x="752" y="474"/>
                    </a:cxn>
                    <a:cxn ang="0">
                      <a:pos x="669" y="557"/>
                    </a:cxn>
                    <a:cxn ang="0">
                      <a:pos x="816" y="509"/>
                    </a:cxn>
                    <a:cxn ang="0">
                      <a:pos x="865" y="507"/>
                    </a:cxn>
                    <a:cxn ang="0">
                      <a:pos x="955" y="484"/>
                    </a:cxn>
                    <a:cxn ang="0">
                      <a:pos x="909" y="380"/>
                    </a:cxn>
                    <a:cxn ang="0">
                      <a:pos x="990" y="202"/>
                    </a:cxn>
                    <a:cxn ang="0">
                      <a:pos x="1072" y="220"/>
                    </a:cxn>
                    <a:cxn ang="0">
                      <a:pos x="1069" y="171"/>
                    </a:cxn>
                    <a:cxn ang="0">
                      <a:pos x="921" y="105"/>
                    </a:cxn>
                    <a:cxn ang="0">
                      <a:pos x="791" y="141"/>
                    </a:cxn>
                    <a:cxn ang="0">
                      <a:pos x="830" y="60"/>
                    </a:cxn>
                    <a:cxn ang="0">
                      <a:pos x="648" y="0"/>
                    </a:cxn>
                    <a:cxn ang="0">
                      <a:pos x="610" y="124"/>
                    </a:cxn>
                    <a:cxn ang="0">
                      <a:pos x="297" y="225"/>
                    </a:cxn>
                    <a:cxn ang="0">
                      <a:pos x="243" y="180"/>
                    </a:cxn>
                    <a:cxn ang="0">
                      <a:pos x="145" y="213"/>
                    </a:cxn>
                    <a:cxn ang="0">
                      <a:pos x="112" y="364"/>
                    </a:cxn>
                    <a:cxn ang="0">
                      <a:pos x="26" y="444"/>
                    </a:cxn>
                    <a:cxn ang="0">
                      <a:pos x="30" y="455"/>
                    </a:cxn>
                    <a:cxn ang="0">
                      <a:pos x="0" y="581"/>
                    </a:cxn>
                    <a:cxn ang="0">
                      <a:pos x="24" y="671"/>
                    </a:cxn>
                    <a:cxn ang="0">
                      <a:pos x="102" y="743"/>
                    </a:cxn>
                    <a:cxn ang="0">
                      <a:pos x="72" y="803"/>
                    </a:cxn>
                    <a:cxn ang="0">
                      <a:pos x="210" y="899"/>
                    </a:cxn>
                    <a:cxn ang="0">
                      <a:pos x="209" y="945"/>
                    </a:cxn>
                    <a:cxn ang="0">
                      <a:pos x="298" y="895"/>
                    </a:cxn>
                    <a:cxn ang="0">
                      <a:pos x="367" y="1030"/>
                    </a:cxn>
                    <a:cxn ang="0">
                      <a:pos x="433" y="1005"/>
                    </a:cxn>
                    <a:cxn ang="0">
                      <a:pos x="597" y="1147"/>
                    </a:cxn>
                    <a:cxn ang="0">
                      <a:pos x="645" y="1138"/>
                    </a:cxn>
                    <a:cxn ang="0">
                      <a:pos x="652" y="1060"/>
                    </a:cxn>
                    <a:cxn ang="0">
                      <a:pos x="589" y="1038"/>
                    </a:cxn>
                    <a:cxn ang="0">
                      <a:pos x="688" y="893"/>
                    </a:cxn>
                    <a:cxn ang="0">
                      <a:pos x="753" y="931"/>
                    </a:cxn>
                    <a:cxn ang="0">
                      <a:pos x="817" y="911"/>
                    </a:cxn>
                    <a:cxn ang="0">
                      <a:pos x="733" y="733"/>
                    </a:cxn>
                    <a:cxn ang="0">
                      <a:pos x="735" y="729"/>
                    </a:cxn>
                  </a:cxnLst>
                  <a:rect l="0" t="0" r="r" b="b"/>
                  <a:pathLst>
                    <a:path w="1072" h="1147">
                      <a:moveTo>
                        <a:pt x="735" y="729"/>
                      </a:moveTo>
                      <a:cubicBezTo>
                        <a:pt x="680" y="728"/>
                        <a:pt x="680" y="728"/>
                        <a:pt x="680" y="728"/>
                      </a:cubicBezTo>
                      <a:cubicBezTo>
                        <a:pt x="680" y="728"/>
                        <a:pt x="622" y="589"/>
                        <a:pt x="519" y="573"/>
                      </a:cubicBezTo>
                      <a:cubicBezTo>
                        <a:pt x="418" y="557"/>
                        <a:pt x="322" y="578"/>
                        <a:pt x="322" y="578"/>
                      </a:cubicBezTo>
                      <a:cubicBezTo>
                        <a:pt x="237" y="442"/>
                        <a:pt x="237" y="442"/>
                        <a:pt x="237" y="442"/>
                      </a:cubicBezTo>
                      <a:cubicBezTo>
                        <a:pt x="237" y="442"/>
                        <a:pt x="354" y="472"/>
                        <a:pt x="367" y="472"/>
                      </a:cubicBezTo>
                      <a:cubicBezTo>
                        <a:pt x="381" y="472"/>
                        <a:pt x="397" y="437"/>
                        <a:pt x="397" y="437"/>
                      </a:cubicBezTo>
                      <a:cubicBezTo>
                        <a:pt x="595" y="362"/>
                        <a:pt x="595" y="362"/>
                        <a:pt x="595" y="362"/>
                      </a:cubicBezTo>
                      <a:cubicBezTo>
                        <a:pt x="727" y="346"/>
                        <a:pt x="727" y="346"/>
                        <a:pt x="727" y="346"/>
                      </a:cubicBezTo>
                      <a:cubicBezTo>
                        <a:pt x="682" y="426"/>
                        <a:pt x="682" y="426"/>
                        <a:pt x="682" y="426"/>
                      </a:cubicBezTo>
                      <a:cubicBezTo>
                        <a:pt x="752" y="474"/>
                        <a:pt x="752" y="474"/>
                        <a:pt x="752" y="474"/>
                      </a:cubicBezTo>
                      <a:cubicBezTo>
                        <a:pt x="752" y="474"/>
                        <a:pt x="648" y="504"/>
                        <a:pt x="669" y="557"/>
                      </a:cubicBezTo>
                      <a:cubicBezTo>
                        <a:pt x="690" y="610"/>
                        <a:pt x="816" y="509"/>
                        <a:pt x="816" y="509"/>
                      </a:cubicBezTo>
                      <a:cubicBezTo>
                        <a:pt x="865" y="507"/>
                        <a:pt x="865" y="507"/>
                        <a:pt x="865" y="507"/>
                      </a:cubicBezTo>
                      <a:cubicBezTo>
                        <a:pt x="865" y="507"/>
                        <a:pt x="942" y="545"/>
                        <a:pt x="955" y="484"/>
                      </a:cubicBezTo>
                      <a:cubicBezTo>
                        <a:pt x="968" y="423"/>
                        <a:pt x="899" y="423"/>
                        <a:pt x="909" y="380"/>
                      </a:cubicBezTo>
                      <a:cubicBezTo>
                        <a:pt x="919" y="337"/>
                        <a:pt x="990" y="202"/>
                        <a:pt x="990" y="202"/>
                      </a:cubicBezTo>
                      <a:cubicBezTo>
                        <a:pt x="1072" y="220"/>
                        <a:pt x="1072" y="220"/>
                        <a:pt x="1072" y="220"/>
                      </a:cubicBezTo>
                      <a:cubicBezTo>
                        <a:pt x="1069" y="171"/>
                        <a:pt x="1069" y="171"/>
                        <a:pt x="1069" y="171"/>
                      </a:cubicBezTo>
                      <a:cubicBezTo>
                        <a:pt x="921" y="105"/>
                        <a:pt x="921" y="105"/>
                        <a:pt x="921" y="105"/>
                      </a:cubicBezTo>
                      <a:cubicBezTo>
                        <a:pt x="921" y="105"/>
                        <a:pt x="805" y="161"/>
                        <a:pt x="791" y="141"/>
                      </a:cubicBezTo>
                      <a:cubicBezTo>
                        <a:pt x="778" y="122"/>
                        <a:pt x="830" y="60"/>
                        <a:pt x="830" y="60"/>
                      </a:cubicBezTo>
                      <a:cubicBezTo>
                        <a:pt x="648" y="0"/>
                        <a:pt x="648" y="0"/>
                        <a:pt x="648" y="0"/>
                      </a:cubicBezTo>
                      <a:cubicBezTo>
                        <a:pt x="610" y="124"/>
                        <a:pt x="610" y="124"/>
                        <a:pt x="610" y="124"/>
                      </a:cubicBezTo>
                      <a:cubicBezTo>
                        <a:pt x="297" y="225"/>
                        <a:pt x="297" y="225"/>
                        <a:pt x="297" y="225"/>
                      </a:cubicBezTo>
                      <a:cubicBezTo>
                        <a:pt x="243" y="180"/>
                        <a:pt x="243" y="180"/>
                        <a:pt x="243" y="180"/>
                      </a:cubicBezTo>
                      <a:cubicBezTo>
                        <a:pt x="145" y="213"/>
                        <a:pt x="145" y="213"/>
                        <a:pt x="145" y="213"/>
                      </a:cubicBezTo>
                      <a:cubicBezTo>
                        <a:pt x="112" y="364"/>
                        <a:pt x="112" y="364"/>
                        <a:pt x="112" y="364"/>
                      </a:cubicBezTo>
                      <a:cubicBezTo>
                        <a:pt x="26" y="444"/>
                        <a:pt x="26" y="444"/>
                        <a:pt x="26" y="444"/>
                      </a:cubicBezTo>
                      <a:cubicBezTo>
                        <a:pt x="30" y="455"/>
                        <a:pt x="30" y="455"/>
                        <a:pt x="30" y="455"/>
                      </a:cubicBezTo>
                      <a:cubicBezTo>
                        <a:pt x="0" y="581"/>
                        <a:pt x="0" y="581"/>
                        <a:pt x="0" y="581"/>
                      </a:cubicBezTo>
                      <a:cubicBezTo>
                        <a:pt x="24" y="671"/>
                        <a:pt x="24" y="671"/>
                        <a:pt x="24" y="671"/>
                      </a:cubicBezTo>
                      <a:cubicBezTo>
                        <a:pt x="102" y="743"/>
                        <a:pt x="102" y="743"/>
                        <a:pt x="102" y="743"/>
                      </a:cubicBezTo>
                      <a:cubicBezTo>
                        <a:pt x="72" y="803"/>
                        <a:pt x="72" y="803"/>
                        <a:pt x="72" y="803"/>
                      </a:cubicBezTo>
                      <a:cubicBezTo>
                        <a:pt x="210" y="899"/>
                        <a:pt x="210" y="899"/>
                        <a:pt x="210" y="899"/>
                      </a:cubicBezTo>
                      <a:cubicBezTo>
                        <a:pt x="209" y="945"/>
                        <a:pt x="209" y="945"/>
                        <a:pt x="209" y="945"/>
                      </a:cubicBezTo>
                      <a:cubicBezTo>
                        <a:pt x="298" y="895"/>
                        <a:pt x="298" y="895"/>
                        <a:pt x="298" y="895"/>
                      </a:cubicBezTo>
                      <a:cubicBezTo>
                        <a:pt x="367" y="1030"/>
                        <a:pt x="367" y="1030"/>
                        <a:pt x="367" y="1030"/>
                      </a:cubicBezTo>
                      <a:cubicBezTo>
                        <a:pt x="433" y="1005"/>
                        <a:pt x="433" y="1005"/>
                        <a:pt x="433" y="1005"/>
                      </a:cubicBezTo>
                      <a:cubicBezTo>
                        <a:pt x="597" y="1147"/>
                        <a:pt x="597" y="1147"/>
                        <a:pt x="597" y="1147"/>
                      </a:cubicBezTo>
                      <a:cubicBezTo>
                        <a:pt x="597" y="1147"/>
                        <a:pt x="621" y="1132"/>
                        <a:pt x="645" y="1138"/>
                      </a:cubicBezTo>
                      <a:cubicBezTo>
                        <a:pt x="652" y="1060"/>
                        <a:pt x="652" y="1060"/>
                        <a:pt x="652" y="1060"/>
                      </a:cubicBezTo>
                      <a:cubicBezTo>
                        <a:pt x="589" y="1038"/>
                        <a:pt x="589" y="1038"/>
                        <a:pt x="589" y="1038"/>
                      </a:cubicBezTo>
                      <a:cubicBezTo>
                        <a:pt x="688" y="893"/>
                        <a:pt x="688" y="893"/>
                        <a:pt x="688" y="893"/>
                      </a:cubicBezTo>
                      <a:cubicBezTo>
                        <a:pt x="753" y="931"/>
                        <a:pt x="753" y="931"/>
                        <a:pt x="753" y="931"/>
                      </a:cubicBezTo>
                      <a:cubicBezTo>
                        <a:pt x="817" y="911"/>
                        <a:pt x="817" y="911"/>
                        <a:pt x="817" y="911"/>
                      </a:cubicBezTo>
                      <a:cubicBezTo>
                        <a:pt x="733" y="733"/>
                        <a:pt x="733" y="733"/>
                        <a:pt x="733" y="733"/>
                      </a:cubicBezTo>
                      <a:cubicBezTo>
                        <a:pt x="735" y="729"/>
                        <a:pt x="735" y="729"/>
                        <a:pt x="735" y="729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2" name="Freeform 12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0580DE3-ACA1-A808-A5CA-05A16FFCE9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37" y="2065"/>
                  <a:ext cx="449" cy="412"/>
                </a:xfrm>
                <a:custGeom>
                  <a:avLst/>
                  <a:gdLst/>
                  <a:ahLst/>
                  <a:cxnLst>
                    <a:cxn ang="0">
                      <a:pos x="1087" y="526"/>
                    </a:cxn>
                    <a:cxn ang="0">
                      <a:pos x="1016" y="535"/>
                    </a:cxn>
                    <a:cxn ang="0">
                      <a:pos x="955" y="529"/>
                    </a:cxn>
                    <a:cxn ang="0">
                      <a:pos x="943" y="452"/>
                    </a:cxn>
                    <a:cxn ang="0">
                      <a:pos x="878" y="419"/>
                    </a:cxn>
                    <a:cxn ang="0">
                      <a:pos x="878" y="417"/>
                    </a:cxn>
                    <a:cxn ang="0">
                      <a:pos x="668" y="427"/>
                    </a:cxn>
                    <a:cxn ang="0">
                      <a:pos x="674" y="213"/>
                    </a:cxn>
                    <a:cxn ang="0">
                      <a:pos x="624" y="211"/>
                    </a:cxn>
                    <a:cxn ang="0">
                      <a:pos x="618" y="21"/>
                    </a:cxn>
                    <a:cxn ang="0">
                      <a:pos x="459" y="0"/>
                    </a:cxn>
                    <a:cxn ang="0">
                      <a:pos x="448" y="9"/>
                    </a:cxn>
                    <a:cxn ang="0">
                      <a:pos x="429" y="24"/>
                    </a:cxn>
                    <a:cxn ang="0">
                      <a:pos x="425" y="95"/>
                    </a:cxn>
                    <a:cxn ang="0">
                      <a:pos x="319" y="54"/>
                    </a:cxn>
                    <a:cxn ang="0">
                      <a:pos x="335" y="322"/>
                    </a:cxn>
                    <a:cxn ang="0">
                      <a:pos x="249" y="356"/>
                    </a:cxn>
                    <a:cxn ang="0">
                      <a:pos x="211" y="440"/>
                    </a:cxn>
                    <a:cxn ang="0">
                      <a:pos x="139" y="449"/>
                    </a:cxn>
                    <a:cxn ang="0">
                      <a:pos x="153" y="459"/>
                    </a:cxn>
                    <a:cxn ang="0">
                      <a:pos x="156" y="516"/>
                    </a:cxn>
                    <a:cxn ang="0">
                      <a:pos x="101" y="576"/>
                    </a:cxn>
                    <a:cxn ang="0">
                      <a:pos x="159" y="632"/>
                    </a:cxn>
                    <a:cxn ang="0">
                      <a:pos x="41" y="634"/>
                    </a:cxn>
                    <a:cxn ang="0">
                      <a:pos x="0" y="728"/>
                    </a:cxn>
                    <a:cxn ang="0">
                      <a:pos x="41" y="758"/>
                    </a:cxn>
                    <a:cxn ang="0">
                      <a:pos x="42" y="772"/>
                    </a:cxn>
                    <a:cxn ang="0">
                      <a:pos x="136" y="792"/>
                    </a:cxn>
                    <a:cxn ang="0">
                      <a:pos x="198" y="771"/>
                    </a:cxn>
                    <a:cxn ang="0">
                      <a:pos x="264" y="849"/>
                    </a:cxn>
                    <a:cxn ang="0">
                      <a:pos x="265" y="845"/>
                    </a:cxn>
                    <a:cxn ang="0">
                      <a:pos x="340" y="871"/>
                    </a:cxn>
                    <a:cxn ang="0">
                      <a:pos x="368" y="954"/>
                    </a:cxn>
                    <a:cxn ang="0">
                      <a:pos x="469" y="1005"/>
                    </a:cxn>
                    <a:cxn ang="0">
                      <a:pos x="567" y="959"/>
                    </a:cxn>
                    <a:cxn ang="0">
                      <a:pos x="647" y="1020"/>
                    </a:cxn>
                    <a:cxn ang="0">
                      <a:pos x="753" y="972"/>
                    </a:cxn>
                    <a:cxn ang="0">
                      <a:pos x="786" y="876"/>
                    </a:cxn>
                    <a:cxn ang="0">
                      <a:pos x="895" y="876"/>
                    </a:cxn>
                    <a:cxn ang="0">
                      <a:pos x="954" y="716"/>
                    </a:cxn>
                    <a:cxn ang="0">
                      <a:pos x="1112" y="587"/>
                    </a:cxn>
                    <a:cxn ang="0">
                      <a:pos x="1087" y="526"/>
                    </a:cxn>
                  </a:cxnLst>
                  <a:rect l="0" t="0" r="r" b="b"/>
                  <a:pathLst>
                    <a:path w="1112" h="1020">
                      <a:moveTo>
                        <a:pt x="1087" y="526"/>
                      </a:moveTo>
                      <a:cubicBezTo>
                        <a:pt x="1016" y="535"/>
                        <a:pt x="1016" y="535"/>
                        <a:pt x="1016" y="535"/>
                      </a:cubicBezTo>
                      <a:cubicBezTo>
                        <a:pt x="955" y="529"/>
                        <a:pt x="955" y="529"/>
                        <a:pt x="955" y="529"/>
                      </a:cubicBezTo>
                      <a:cubicBezTo>
                        <a:pt x="955" y="529"/>
                        <a:pt x="952" y="471"/>
                        <a:pt x="943" y="452"/>
                      </a:cubicBezTo>
                      <a:cubicBezTo>
                        <a:pt x="933" y="433"/>
                        <a:pt x="885" y="452"/>
                        <a:pt x="878" y="419"/>
                      </a:cubicBezTo>
                      <a:cubicBezTo>
                        <a:pt x="878" y="419"/>
                        <a:pt x="878" y="418"/>
                        <a:pt x="878" y="417"/>
                      </a:cubicBezTo>
                      <a:cubicBezTo>
                        <a:pt x="834" y="437"/>
                        <a:pt x="714" y="482"/>
                        <a:pt x="668" y="427"/>
                      </a:cubicBezTo>
                      <a:cubicBezTo>
                        <a:pt x="624" y="375"/>
                        <a:pt x="657" y="262"/>
                        <a:pt x="674" y="213"/>
                      </a:cubicBezTo>
                      <a:cubicBezTo>
                        <a:pt x="624" y="211"/>
                        <a:pt x="624" y="211"/>
                        <a:pt x="624" y="211"/>
                      </a:cubicBezTo>
                      <a:cubicBezTo>
                        <a:pt x="618" y="21"/>
                        <a:pt x="618" y="21"/>
                        <a:pt x="618" y="21"/>
                      </a:cubicBezTo>
                      <a:cubicBezTo>
                        <a:pt x="459" y="0"/>
                        <a:pt x="459" y="0"/>
                        <a:pt x="459" y="0"/>
                      </a:cubicBezTo>
                      <a:cubicBezTo>
                        <a:pt x="448" y="9"/>
                        <a:pt x="448" y="9"/>
                        <a:pt x="448" y="9"/>
                      </a:cubicBezTo>
                      <a:cubicBezTo>
                        <a:pt x="429" y="24"/>
                        <a:pt x="429" y="24"/>
                        <a:pt x="429" y="24"/>
                      </a:cubicBezTo>
                      <a:cubicBezTo>
                        <a:pt x="425" y="95"/>
                        <a:pt x="425" y="95"/>
                        <a:pt x="425" y="95"/>
                      </a:cubicBezTo>
                      <a:cubicBezTo>
                        <a:pt x="319" y="54"/>
                        <a:pt x="319" y="54"/>
                        <a:pt x="319" y="54"/>
                      </a:cubicBezTo>
                      <a:cubicBezTo>
                        <a:pt x="335" y="322"/>
                        <a:pt x="335" y="322"/>
                        <a:pt x="335" y="322"/>
                      </a:cubicBezTo>
                      <a:cubicBezTo>
                        <a:pt x="335" y="322"/>
                        <a:pt x="291" y="327"/>
                        <a:pt x="249" y="356"/>
                      </a:cubicBezTo>
                      <a:cubicBezTo>
                        <a:pt x="208" y="383"/>
                        <a:pt x="236" y="440"/>
                        <a:pt x="211" y="440"/>
                      </a:cubicBezTo>
                      <a:cubicBezTo>
                        <a:pt x="197" y="440"/>
                        <a:pt x="166" y="445"/>
                        <a:pt x="139" y="449"/>
                      </a:cubicBezTo>
                      <a:cubicBezTo>
                        <a:pt x="153" y="459"/>
                        <a:pt x="153" y="459"/>
                        <a:pt x="153" y="459"/>
                      </a:cubicBezTo>
                      <a:cubicBezTo>
                        <a:pt x="156" y="516"/>
                        <a:pt x="156" y="516"/>
                        <a:pt x="156" y="516"/>
                      </a:cubicBezTo>
                      <a:cubicBezTo>
                        <a:pt x="101" y="576"/>
                        <a:pt x="101" y="576"/>
                        <a:pt x="101" y="576"/>
                      </a:cubicBezTo>
                      <a:cubicBezTo>
                        <a:pt x="101" y="576"/>
                        <a:pt x="161" y="610"/>
                        <a:pt x="159" y="632"/>
                      </a:cubicBezTo>
                      <a:cubicBezTo>
                        <a:pt x="156" y="653"/>
                        <a:pt x="60" y="616"/>
                        <a:pt x="41" y="634"/>
                      </a:cubicBezTo>
                      <a:cubicBezTo>
                        <a:pt x="22" y="653"/>
                        <a:pt x="0" y="728"/>
                        <a:pt x="0" y="728"/>
                      </a:cubicBezTo>
                      <a:cubicBezTo>
                        <a:pt x="41" y="758"/>
                        <a:pt x="41" y="758"/>
                        <a:pt x="41" y="758"/>
                      </a:cubicBezTo>
                      <a:cubicBezTo>
                        <a:pt x="42" y="772"/>
                        <a:pt x="42" y="772"/>
                        <a:pt x="42" y="772"/>
                      </a:cubicBezTo>
                      <a:cubicBezTo>
                        <a:pt x="136" y="792"/>
                        <a:pt x="136" y="792"/>
                        <a:pt x="136" y="792"/>
                      </a:cubicBezTo>
                      <a:cubicBezTo>
                        <a:pt x="136" y="792"/>
                        <a:pt x="149" y="760"/>
                        <a:pt x="198" y="771"/>
                      </a:cubicBezTo>
                      <a:cubicBezTo>
                        <a:pt x="230" y="778"/>
                        <a:pt x="252" y="819"/>
                        <a:pt x="264" y="849"/>
                      </a:cubicBezTo>
                      <a:cubicBezTo>
                        <a:pt x="265" y="845"/>
                        <a:pt x="265" y="845"/>
                        <a:pt x="265" y="845"/>
                      </a:cubicBezTo>
                      <a:cubicBezTo>
                        <a:pt x="340" y="871"/>
                        <a:pt x="340" y="871"/>
                        <a:pt x="340" y="871"/>
                      </a:cubicBezTo>
                      <a:cubicBezTo>
                        <a:pt x="368" y="954"/>
                        <a:pt x="368" y="954"/>
                        <a:pt x="368" y="954"/>
                      </a:cubicBezTo>
                      <a:cubicBezTo>
                        <a:pt x="469" y="1005"/>
                        <a:pt x="469" y="1005"/>
                        <a:pt x="469" y="1005"/>
                      </a:cubicBezTo>
                      <a:cubicBezTo>
                        <a:pt x="469" y="1005"/>
                        <a:pt x="500" y="952"/>
                        <a:pt x="567" y="959"/>
                      </a:cubicBezTo>
                      <a:cubicBezTo>
                        <a:pt x="607" y="964"/>
                        <a:pt x="632" y="991"/>
                        <a:pt x="647" y="1020"/>
                      </a:cubicBezTo>
                      <a:cubicBezTo>
                        <a:pt x="753" y="972"/>
                        <a:pt x="753" y="972"/>
                        <a:pt x="753" y="972"/>
                      </a:cubicBezTo>
                      <a:cubicBezTo>
                        <a:pt x="753" y="972"/>
                        <a:pt x="740" y="889"/>
                        <a:pt x="786" y="876"/>
                      </a:cubicBezTo>
                      <a:cubicBezTo>
                        <a:pt x="833" y="863"/>
                        <a:pt x="856" y="908"/>
                        <a:pt x="895" y="876"/>
                      </a:cubicBezTo>
                      <a:cubicBezTo>
                        <a:pt x="934" y="845"/>
                        <a:pt x="954" y="716"/>
                        <a:pt x="954" y="716"/>
                      </a:cubicBezTo>
                      <a:cubicBezTo>
                        <a:pt x="1112" y="587"/>
                        <a:pt x="1112" y="587"/>
                        <a:pt x="1112" y="587"/>
                      </a:cubicBezTo>
                      <a:cubicBezTo>
                        <a:pt x="1081" y="573"/>
                        <a:pt x="1087" y="526"/>
                        <a:pt x="1087" y="526"/>
                      </a:cubicBez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3" name="Freeform 12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AE905F7-F1FA-19B4-3298-2223079ECE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55" y="2407"/>
                  <a:ext cx="320" cy="227"/>
                </a:xfrm>
                <a:custGeom>
                  <a:avLst/>
                  <a:gdLst/>
                  <a:ahLst/>
                  <a:cxnLst>
                    <a:cxn ang="0">
                      <a:pos x="692" y="227"/>
                    </a:cxn>
                    <a:cxn ang="0">
                      <a:pos x="620" y="231"/>
                    </a:cxn>
                    <a:cxn ang="0">
                      <a:pos x="522" y="114"/>
                    </a:cxn>
                    <a:cxn ang="0">
                      <a:pos x="424" y="160"/>
                    </a:cxn>
                    <a:cxn ang="0">
                      <a:pos x="323" y="109"/>
                    </a:cxn>
                    <a:cxn ang="0">
                      <a:pos x="295" y="26"/>
                    </a:cxn>
                    <a:cxn ang="0">
                      <a:pos x="220" y="0"/>
                    </a:cxn>
                    <a:cxn ang="0">
                      <a:pos x="189" y="67"/>
                    </a:cxn>
                    <a:cxn ang="0">
                      <a:pos x="86" y="80"/>
                    </a:cxn>
                    <a:cxn ang="0">
                      <a:pos x="70" y="181"/>
                    </a:cxn>
                    <a:cxn ang="0">
                      <a:pos x="0" y="205"/>
                    </a:cxn>
                    <a:cxn ang="0">
                      <a:pos x="1" y="211"/>
                    </a:cxn>
                    <a:cxn ang="0">
                      <a:pos x="0" y="288"/>
                    </a:cxn>
                    <a:cxn ang="0">
                      <a:pos x="53" y="239"/>
                    </a:cxn>
                    <a:cxn ang="0">
                      <a:pos x="173" y="317"/>
                    </a:cxn>
                    <a:cxn ang="0">
                      <a:pos x="227" y="401"/>
                    </a:cxn>
                    <a:cxn ang="0">
                      <a:pos x="335" y="465"/>
                    </a:cxn>
                    <a:cxn ang="0">
                      <a:pos x="365" y="564"/>
                    </a:cxn>
                    <a:cxn ang="0">
                      <a:pos x="515" y="533"/>
                    </a:cxn>
                    <a:cxn ang="0">
                      <a:pos x="425" y="461"/>
                    </a:cxn>
                    <a:cxn ang="0">
                      <a:pos x="539" y="413"/>
                    </a:cxn>
                    <a:cxn ang="0">
                      <a:pos x="690" y="437"/>
                    </a:cxn>
                    <a:cxn ang="0">
                      <a:pos x="696" y="503"/>
                    </a:cxn>
                    <a:cxn ang="0">
                      <a:pos x="762" y="509"/>
                    </a:cxn>
                    <a:cxn ang="0">
                      <a:pos x="774" y="323"/>
                    </a:cxn>
                    <a:cxn ang="0">
                      <a:pos x="794" y="296"/>
                    </a:cxn>
                    <a:cxn ang="0">
                      <a:pos x="692" y="227"/>
                    </a:cxn>
                  </a:cxnLst>
                  <a:rect l="0" t="0" r="r" b="b"/>
                  <a:pathLst>
                    <a:path w="794" h="564">
                      <a:moveTo>
                        <a:pt x="692" y="227"/>
                      </a:moveTo>
                      <a:cubicBezTo>
                        <a:pt x="692" y="227"/>
                        <a:pt x="625" y="267"/>
                        <a:pt x="620" y="231"/>
                      </a:cubicBezTo>
                      <a:cubicBezTo>
                        <a:pt x="615" y="194"/>
                        <a:pt x="589" y="121"/>
                        <a:pt x="522" y="114"/>
                      </a:cubicBezTo>
                      <a:cubicBezTo>
                        <a:pt x="455" y="106"/>
                        <a:pt x="424" y="160"/>
                        <a:pt x="424" y="160"/>
                      </a:cubicBezTo>
                      <a:cubicBezTo>
                        <a:pt x="323" y="109"/>
                        <a:pt x="323" y="109"/>
                        <a:pt x="323" y="109"/>
                      </a:cubicBezTo>
                      <a:cubicBezTo>
                        <a:pt x="295" y="26"/>
                        <a:pt x="295" y="26"/>
                        <a:pt x="295" y="26"/>
                      </a:cubicBezTo>
                      <a:cubicBezTo>
                        <a:pt x="220" y="0"/>
                        <a:pt x="220" y="0"/>
                        <a:pt x="220" y="0"/>
                      </a:cubicBezTo>
                      <a:cubicBezTo>
                        <a:pt x="189" y="67"/>
                        <a:pt x="189" y="67"/>
                        <a:pt x="189" y="67"/>
                      </a:cubicBezTo>
                      <a:cubicBezTo>
                        <a:pt x="86" y="80"/>
                        <a:pt x="86" y="80"/>
                        <a:pt x="86" y="80"/>
                      </a:cubicBezTo>
                      <a:cubicBezTo>
                        <a:pt x="70" y="181"/>
                        <a:pt x="70" y="181"/>
                        <a:pt x="70" y="181"/>
                      </a:cubicBezTo>
                      <a:cubicBezTo>
                        <a:pt x="0" y="205"/>
                        <a:pt x="0" y="205"/>
                        <a:pt x="0" y="205"/>
                      </a:cubicBezTo>
                      <a:cubicBezTo>
                        <a:pt x="1" y="207"/>
                        <a:pt x="1" y="210"/>
                        <a:pt x="1" y="211"/>
                      </a:cubicBezTo>
                      <a:cubicBezTo>
                        <a:pt x="3" y="220"/>
                        <a:pt x="1" y="255"/>
                        <a:pt x="0" y="288"/>
                      </a:cubicBezTo>
                      <a:cubicBezTo>
                        <a:pt x="17" y="262"/>
                        <a:pt x="34" y="239"/>
                        <a:pt x="53" y="239"/>
                      </a:cubicBezTo>
                      <a:cubicBezTo>
                        <a:pt x="95" y="239"/>
                        <a:pt x="173" y="317"/>
                        <a:pt x="173" y="317"/>
                      </a:cubicBezTo>
                      <a:cubicBezTo>
                        <a:pt x="227" y="401"/>
                        <a:pt x="227" y="401"/>
                        <a:pt x="227" y="401"/>
                      </a:cubicBezTo>
                      <a:cubicBezTo>
                        <a:pt x="335" y="465"/>
                        <a:pt x="335" y="465"/>
                        <a:pt x="335" y="465"/>
                      </a:cubicBezTo>
                      <a:cubicBezTo>
                        <a:pt x="365" y="564"/>
                        <a:pt x="365" y="564"/>
                        <a:pt x="365" y="564"/>
                      </a:cubicBezTo>
                      <a:cubicBezTo>
                        <a:pt x="365" y="564"/>
                        <a:pt x="509" y="551"/>
                        <a:pt x="515" y="533"/>
                      </a:cubicBezTo>
                      <a:cubicBezTo>
                        <a:pt x="521" y="515"/>
                        <a:pt x="419" y="491"/>
                        <a:pt x="425" y="461"/>
                      </a:cubicBezTo>
                      <a:cubicBezTo>
                        <a:pt x="431" y="431"/>
                        <a:pt x="491" y="413"/>
                        <a:pt x="539" y="413"/>
                      </a:cubicBezTo>
                      <a:cubicBezTo>
                        <a:pt x="587" y="413"/>
                        <a:pt x="690" y="437"/>
                        <a:pt x="690" y="437"/>
                      </a:cubicBezTo>
                      <a:cubicBezTo>
                        <a:pt x="696" y="503"/>
                        <a:pt x="696" y="503"/>
                        <a:pt x="696" y="503"/>
                      </a:cubicBezTo>
                      <a:cubicBezTo>
                        <a:pt x="696" y="503"/>
                        <a:pt x="743" y="539"/>
                        <a:pt x="762" y="509"/>
                      </a:cubicBezTo>
                      <a:cubicBezTo>
                        <a:pt x="780" y="479"/>
                        <a:pt x="755" y="383"/>
                        <a:pt x="774" y="323"/>
                      </a:cubicBezTo>
                      <a:cubicBezTo>
                        <a:pt x="777" y="310"/>
                        <a:pt x="784" y="301"/>
                        <a:pt x="794" y="296"/>
                      </a:cubicBezTo>
                      <a:cubicBezTo>
                        <a:pt x="692" y="227"/>
                        <a:pt x="692" y="227"/>
                        <a:pt x="692" y="22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4" name="Freeform 12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7B16384-24DC-317C-9FFB-21F932C8900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43" y="2503"/>
                  <a:ext cx="379" cy="512"/>
                </a:xfrm>
                <a:custGeom>
                  <a:avLst/>
                  <a:gdLst/>
                  <a:ahLst/>
                  <a:cxnLst>
                    <a:cxn ang="0">
                      <a:pos x="899" y="606"/>
                    </a:cxn>
                    <a:cxn ang="0">
                      <a:pos x="907" y="510"/>
                    </a:cxn>
                    <a:cxn ang="0">
                      <a:pos x="863" y="434"/>
                    </a:cxn>
                    <a:cxn ang="0">
                      <a:pos x="887" y="322"/>
                    </a:cxn>
                    <a:cxn ang="0">
                      <a:pos x="887" y="324"/>
                    </a:cxn>
                    <a:cxn ang="0">
                      <a:pos x="857" y="226"/>
                    </a:cxn>
                    <a:cxn ang="0">
                      <a:pos x="749" y="162"/>
                    </a:cxn>
                    <a:cxn ang="0">
                      <a:pos x="696" y="78"/>
                    </a:cxn>
                    <a:cxn ang="0">
                      <a:pos x="576" y="0"/>
                    </a:cxn>
                    <a:cxn ang="0">
                      <a:pos x="523" y="49"/>
                    </a:cxn>
                    <a:cxn ang="0">
                      <a:pos x="523" y="49"/>
                    </a:cxn>
                    <a:cxn ang="0">
                      <a:pos x="461" y="132"/>
                    </a:cxn>
                    <a:cxn ang="0">
                      <a:pos x="342" y="126"/>
                    </a:cxn>
                    <a:cxn ang="0">
                      <a:pos x="312" y="246"/>
                    </a:cxn>
                    <a:cxn ang="0">
                      <a:pos x="240" y="336"/>
                    </a:cxn>
                    <a:cxn ang="0">
                      <a:pos x="168" y="318"/>
                    </a:cxn>
                    <a:cxn ang="0">
                      <a:pos x="186" y="444"/>
                    </a:cxn>
                    <a:cxn ang="0">
                      <a:pos x="126" y="462"/>
                    </a:cxn>
                    <a:cxn ang="0">
                      <a:pos x="72" y="408"/>
                    </a:cxn>
                    <a:cxn ang="0">
                      <a:pos x="72" y="408"/>
                    </a:cxn>
                    <a:cxn ang="0">
                      <a:pos x="72" y="426"/>
                    </a:cxn>
                    <a:cxn ang="0">
                      <a:pos x="152" y="642"/>
                    </a:cxn>
                    <a:cxn ang="0">
                      <a:pos x="0" y="738"/>
                    </a:cxn>
                    <a:cxn ang="0">
                      <a:pos x="172" y="998"/>
                    </a:cxn>
                    <a:cxn ang="0">
                      <a:pos x="312" y="1221"/>
                    </a:cxn>
                    <a:cxn ang="0">
                      <a:pos x="558" y="1214"/>
                    </a:cxn>
                    <a:cxn ang="0">
                      <a:pos x="576" y="1139"/>
                    </a:cxn>
                    <a:cxn ang="0">
                      <a:pos x="572" y="1128"/>
                    </a:cxn>
                    <a:cxn ang="0">
                      <a:pos x="658" y="1049"/>
                    </a:cxn>
                    <a:cxn ang="0">
                      <a:pos x="690" y="898"/>
                    </a:cxn>
                    <a:cxn ang="0">
                      <a:pos x="742" y="880"/>
                    </a:cxn>
                    <a:cxn ang="0">
                      <a:pos x="740" y="762"/>
                    </a:cxn>
                    <a:cxn ang="0">
                      <a:pos x="783" y="734"/>
                    </a:cxn>
                    <a:cxn ang="0">
                      <a:pos x="779" y="650"/>
                    </a:cxn>
                    <a:cxn ang="0">
                      <a:pos x="831" y="646"/>
                    </a:cxn>
                    <a:cxn ang="0">
                      <a:pos x="915" y="706"/>
                    </a:cxn>
                    <a:cxn ang="0">
                      <a:pos x="934" y="694"/>
                    </a:cxn>
                    <a:cxn ang="0">
                      <a:pos x="938" y="665"/>
                    </a:cxn>
                    <a:cxn ang="0">
                      <a:pos x="899" y="606"/>
                    </a:cxn>
                  </a:cxnLst>
                  <a:rect l="0" t="0" r="r" b="b"/>
                  <a:pathLst>
                    <a:path w="938" h="1268">
                      <a:moveTo>
                        <a:pt x="899" y="606"/>
                      </a:moveTo>
                      <a:cubicBezTo>
                        <a:pt x="899" y="606"/>
                        <a:pt x="883" y="558"/>
                        <a:pt x="907" y="510"/>
                      </a:cubicBezTo>
                      <a:cubicBezTo>
                        <a:pt x="931" y="462"/>
                        <a:pt x="863" y="434"/>
                        <a:pt x="863" y="434"/>
                      </a:cubicBezTo>
                      <a:cubicBezTo>
                        <a:pt x="887" y="322"/>
                        <a:pt x="887" y="322"/>
                        <a:pt x="887" y="322"/>
                      </a:cubicBezTo>
                      <a:cubicBezTo>
                        <a:pt x="887" y="324"/>
                        <a:pt x="887" y="324"/>
                        <a:pt x="887" y="324"/>
                      </a:cubicBezTo>
                      <a:cubicBezTo>
                        <a:pt x="857" y="226"/>
                        <a:pt x="857" y="226"/>
                        <a:pt x="857" y="226"/>
                      </a:cubicBezTo>
                      <a:cubicBezTo>
                        <a:pt x="749" y="162"/>
                        <a:pt x="749" y="162"/>
                        <a:pt x="749" y="162"/>
                      </a:cubicBezTo>
                      <a:cubicBezTo>
                        <a:pt x="696" y="78"/>
                        <a:pt x="696" y="78"/>
                        <a:pt x="696" y="78"/>
                      </a:cubicBezTo>
                      <a:cubicBezTo>
                        <a:pt x="696" y="78"/>
                        <a:pt x="618" y="0"/>
                        <a:pt x="576" y="0"/>
                      </a:cubicBezTo>
                      <a:cubicBezTo>
                        <a:pt x="557" y="0"/>
                        <a:pt x="540" y="23"/>
                        <a:pt x="523" y="49"/>
                      </a:cubicBezTo>
                      <a:cubicBezTo>
                        <a:pt x="523" y="49"/>
                        <a:pt x="523" y="49"/>
                        <a:pt x="523" y="49"/>
                      </a:cubicBezTo>
                      <a:cubicBezTo>
                        <a:pt x="504" y="80"/>
                        <a:pt x="485" y="116"/>
                        <a:pt x="461" y="132"/>
                      </a:cubicBezTo>
                      <a:cubicBezTo>
                        <a:pt x="420" y="162"/>
                        <a:pt x="342" y="126"/>
                        <a:pt x="342" y="126"/>
                      </a:cubicBezTo>
                      <a:cubicBezTo>
                        <a:pt x="312" y="246"/>
                        <a:pt x="312" y="246"/>
                        <a:pt x="312" y="246"/>
                      </a:cubicBezTo>
                      <a:cubicBezTo>
                        <a:pt x="240" y="336"/>
                        <a:pt x="240" y="336"/>
                        <a:pt x="240" y="336"/>
                      </a:cubicBezTo>
                      <a:cubicBezTo>
                        <a:pt x="168" y="318"/>
                        <a:pt x="168" y="318"/>
                        <a:pt x="168" y="318"/>
                      </a:cubicBezTo>
                      <a:cubicBezTo>
                        <a:pt x="186" y="444"/>
                        <a:pt x="186" y="444"/>
                        <a:pt x="186" y="444"/>
                      </a:cubicBezTo>
                      <a:cubicBezTo>
                        <a:pt x="126" y="462"/>
                        <a:pt x="126" y="462"/>
                        <a:pt x="126" y="462"/>
                      </a:cubicBezTo>
                      <a:cubicBezTo>
                        <a:pt x="72" y="408"/>
                        <a:pt x="72" y="408"/>
                        <a:pt x="72" y="408"/>
                      </a:cubicBezTo>
                      <a:cubicBezTo>
                        <a:pt x="72" y="408"/>
                        <a:pt x="72" y="408"/>
                        <a:pt x="72" y="408"/>
                      </a:cubicBezTo>
                      <a:cubicBezTo>
                        <a:pt x="72" y="426"/>
                        <a:pt x="72" y="426"/>
                        <a:pt x="72" y="426"/>
                      </a:cubicBezTo>
                      <a:cubicBezTo>
                        <a:pt x="72" y="426"/>
                        <a:pt x="152" y="594"/>
                        <a:pt x="152" y="642"/>
                      </a:cubicBezTo>
                      <a:cubicBezTo>
                        <a:pt x="152" y="690"/>
                        <a:pt x="0" y="738"/>
                        <a:pt x="0" y="738"/>
                      </a:cubicBezTo>
                      <a:cubicBezTo>
                        <a:pt x="172" y="998"/>
                        <a:pt x="172" y="998"/>
                        <a:pt x="172" y="998"/>
                      </a:cubicBezTo>
                      <a:cubicBezTo>
                        <a:pt x="172" y="998"/>
                        <a:pt x="156" y="1157"/>
                        <a:pt x="312" y="1221"/>
                      </a:cubicBezTo>
                      <a:cubicBezTo>
                        <a:pt x="428" y="1268"/>
                        <a:pt x="519" y="1235"/>
                        <a:pt x="558" y="1214"/>
                      </a:cubicBezTo>
                      <a:cubicBezTo>
                        <a:pt x="576" y="1139"/>
                        <a:pt x="576" y="1139"/>
                        <a:pt x="576" y="1139"/>
                      </a:cubicBezTo>
                      <a:cubicBezTo>
                        <a:pt x="572" y="1128"/>
                        <a:pt x="572" y="1128"/>
                        <a:pt x="572" y="1128"/>
                      </a:cubicBezTo>
                      <a:cubicBezTo>
                        <a:pt x="658" y="1049"/>
                        <a:pt x="658" y="1049"/>
                        <a:pt x="658" y="1049"/>
                      </a:cubicBezTo>
                      <a:cubicBezTo>
                        <a:pt x="690" y="898"/>
                        <a:pt x="690" y="898"/>
                        <a:pt x="690" y="898"/>
                      </a:cubicBezTo>
                      <a:cubicBezTo>
                        <a:pt x="742" y="880"/>
                        <a:pt x="742" y="880"/>
                        <a:pt x="742" y="880"/>
                      </a:cubicBezTo>
                      <a:cubicBezTo>
                        <a:pt x="740" y="762"/>
                        <a:pt x="740" y="762"/>
                        <a:pt x="740" y="762"/>
                      </a:cubicBezTo>
                      <a:cubicBezTo>
                        <a:pt x="783" y="734"/>
                        <a:pt x="783" y="734"/>
                        <a:pt x="783" y="734"/>
                      </a:cubicBezTo>
                      <a:cubicBezTo>
                        <a:pt x="779" y="650"/>
                        <a:pt x="779" y="650"/>
                        <a:pt x="779" y="650"/>
                      </a:cubicBezTo>
                      <a:cubicBezTo>
                        <a:pt x="831" y="646"/>
                        <a:pt x="831" y="646"/>
                        <a:pt x="831" y="646"/>
                      </a:cubicBezTo>
                      <a:cubicBezTo>
                        <a:pt x="831" y="646"/>
                        <a:pt x="851" y="730"/>
                        <a:pt x="915" y="706"/>
                      </a:cubicBezTo>
                      <a:cubicBezTo>
                        <a:pt x="924" y="703"/>
                        <a:pt x="930" y="698"/>
                        <a:pt x="934" y="694"/>
                      </a:cubicBezTo>
                      <a:cubicBezTo>
                        <a:pt x="938" y="665"/>
                        <a:pt x="938" y="665"/>
                        <a:pt x="938" y="665"/>
                      </a:cubicBezTo>
                      <a:cubicBezTo>
                        <a:pt x="931" y="636"/>
                        <a:pt x="899" y="606"/>
                        <a:pt x="899" y="606"/>
                      </a:cubicBezTo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5" name="Freeform 12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FB04F7D-C546-5E63-1F61-05D3322F1C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243" y="2512"/>
                  <a:ext cx="298" cy="359"/>
                </a:xfrm>
                <a:custGeom>
                  <a:avLst/>
                  <a:gdLst/>
                  <a:ahLst/>
                  <a:cxnLst>
                    <a:cxn ang="0">
                      <a:pos x="3" y="857"/>
                    </a:cxn>
                    <a:cxn ang="0">
                      <a:pos x="49" y="842"/>
                    </a:cxn>
                    <a:cxn ang="0">
                      <a:pos x="103" y="887"/>
                    </a:cxn>
                    <a:cxn ang="0">
                      <a:pos x="415" y="786"/>
                    </a:cxn>
                    <a:cxn ang="0">
                      <a:pos x="452" y="662"/>
                    </a:cxn>
                    <a:cxn ang="0">
                      <a:pos x="551" y="695"/>
                    </a:cxn>
                    <a:cxn ang="0">
                      <a:pos x="607" y="659"/>
                    </a:cxn>
                    <a:cxn ang="0">
                      <a:pos x="603" y="599"/>
                    </a:cxn>
                    <a:cxn ang="0">
                      <a:pos x="571" y="490"/>
                    </a:cxn>
                    <a:cxn ang="0">
                      <a:pos x="627" y="411"/>
                    </a:cxn>
                    <a:cxn ang="0">
                      <a:pos x="735" y="278"/>
                    </a:cxn>
                    <a:cxn ang="0">
                      <a:pos x="738" y="136"/>
                    </a:cxn>
                    <a:cxn ang="0">
                      <a:pos x="711" y="144"/>
                    </a:cxn>
                    <a:cxn ang="0">
                      <a:pos x="651" y="36"/>
                    </a:cxn>
                    <a:cxn ang="0">
                      <a:pos x="555" y="60"/>
                    </a:cxn>
                    <a:cxn ang="0">
                      <a:pos x="543" y="246"/>
                    </a:cxn>
                    <a:cxn ang="0">
                      <a:pos x="477" y="240"/>
                    </a:cxn>
                    <a:cxn ang="0">
                      <a:pos x="471" y="174"/>
                    </a:cxn>
                    <a:cxn ang="0">
                      <a:pos x="322" y="150"/>
                    </a:cxn>
                    <a:cxn ang="0">
                      <a:pos x="208" y="198"/>
                    </a:cxn>
                    <a:cxn ang="0">
                      <a:pos x="298" y="270"/>
                    </a:cxn>
                    <a:cxn ang="0">
                      <a:pos x="148" y="300"/>
                    </a:cxn>
                    <a:cxn ang="0">
                      <a:pos x="148" y="298"/>
                    </a:cxn>
                    <a:cxn ang="0">
                      <a:pos x="124" y="411"/>
                    </a:cxn>
                    <a:cxn ang="0">
                      <a:pos x="168" y="486"/>
                    </a:cxn>
                    <a:cxn ang="0">
                      <a:pos x="160" y="582"/>
                    </a:cxn>
                    <a:cxn ang="0">
                      <a:pos x="176" y="683"/>
                    </a:cxn>
                    <a:cxn ang="0">
                      <a:pos x="92" y="622"/>
                    </a:cxn>
                    <a:cxn ang="0">
                      <a:pos x="40" y="626"/>
                    </a:cxn>
                    <a:cxn ang="0">
                      <a:pos x="44" y="711"/>
                    </a:cxn>
                    <a:cxn ang="0">
                      <a:pos x="0" y="738"/>
                    </a:cxn>
                    <a:cxn ang="0">
                      <a:pos x="3" y="857"/>
                    </a:cxn>
                  </a:cxnLst>
                  <a:rect l="0" t="0" r="r" b="b"/>
                  <a:pathLst>
                    <a:path w="738" h="887">
                      <a:moveTo>
                        <a:pt x="3" y="857"/>
                      </a:moveTo>
                      <a:cubicBezTo>
                        <a:pt x="49" y="842"/>
                        <a:pt x="49" y="842"/>
                        <a:pt x="49" y="842"/>
                      </a:cubicBezTo>
                      <a:cubicBezTo>
                        <a:pt x="103" y="887"/>
                        <a:pt x="103" y="887"/>
                        <a:pt x="103" y="887"/>
                      </a:cubicBezTo>
                      <a:cubicBezTo>
                        <a:pt x="415" y="786"/>
                        <a:pt x="415" y="786"/>
                        <a:pt x="415" y="786"/>
                      </a:cubicBezTo>
                      <a:cubicBezTo>
                        <a:pt x="452" y="662"/>
                        <a:pt x="452" y="662"/>
                        <a:pt x="452" y="662"/>
                      </a:cubicBezTo>
                      <a:cubicBezTo>
                        <a:pt x="551" y="695"/>
                        <a:pt x="551" y="695"/>
                        <a:pt x="551" y="695"/>
                      </a:cubicBezTo>
                      <a:cubicBezTo>
                        <a:pt x="607" y="659"/>
                        <a:pt x="607" y="659"/>
                        <a:pt x="607" y="659"/>
                      </a:cubicBezTo>
                      <a:cubicBezTo>
                        <a:pt x="603" y="599"/>
                        <a:pt x="603" y="599"/>
                        <a:pt x="603" y="599"/>
                      </a:cubicBezTo>
                      <a:cubicBezTo>
                        <a:pt x="603" y="599"/>
                        <a:pt x="563" y="599"/>
                        <a:pt x="571" y="490"/>
                      </a:cubicBezTo>
                      <a:cubicBezTo>
                        <a:pt x="579" y="382"/>
                        <a:pt x="627" y="411"/>
                        <a:pt x="627" y="411"/>
                      </a:cubicBezTo>
                      <a:cubicBezTo>
                        <a:pt x="735" y="278"/>
                        <a:pt x="735" y="278"/>
                        <a:pt x="735" y="278"/>
                      </a:cubicBezTo>
                      <a:cubicBezTo>
                        <a:pt x="738" y="136"/>
                        <a:pt x="738" y="136"/>
                        <a:pt x="738" y="136"/>
                      </a:cubicBezTo>
                      <a:cubicBezTo>
                        <a:pt x="711" y="144"/>
                        <a:pt x="711" y="144"/>
                        <a:pt x="711" y="144"/>
                      </a:cubicBezTo>
                      <a:cubicBezTo>
                        <a:pt x="651" y="36"/>
                        <a:pt x="651" y="36"/>
                        <a:pt x="651" y="36"/>
                      </a:cubicBezTo>
                      <a:cubicBezTo>
                        <a:pt x="651" y="36"/>
                        <a:pt x="573" y="0"/>
                        <a:pt x="555" y="60"/>
                      </a:cubicBezTo>
                      <a:cubicBezTo>
                        <a:pt x="537" y="120"/>
                        <a:pt x="561" y="216"/>
                        <a:pt x="543" y="246"/>
                      </a:cubicBezTo>
                      <a:cubicBezTo>
                        <a:pt x="525" y="276"/>
                        <a:pt x="477" y="240"/>
                        <a:pt x="477" y="240"/>
                      </a:cubicBezTo>
                      <a:cubicBezTo>
                        <a:pt x="471" y="174"/>
                        <a:pt x="471" y="174"/>
                        <a:pt x="471" y="174"/>
                      </a:cubicBezTo>
                      <a:cubicBezTo>
                        <a:pt x="471" y="174"/>
                        <a:pt x="370" y="150"/>
                        <a:pt x="322" y="150"/>
                      </a:cubicBezTo>
                      <a:cubicBezTo>
                        <a:pt x="274" y="150"/>
                        <a:pt x="214" y="168"/>
                        <a:pt x="208" y="198"/>
                      </a:cubicBezTo>
                      <a:cubicBezTo>
                        <a:pt x="202" y="228"/>
                        <a:pt x="304" y="252"/>
                        <a:pt x="298" y="270"/>
                      </a:cubicBezTo>
                      <a:cubicBezTo>
                        <a:pt x="292" y="288"/>
                        <a:pt x="148" y="300"/>
                        <a:pt x="148" y="300"/>
                      </a:cubicBezTo>
                      <a:cubicBezTo>
                        <a:pt x="148" y="298"/>
                        <a:pt x="148" y="298"/>
                        <a:pt x="148" y="298"/>
                      </a:cubicBezTo>
                      <a:cubicBezTo>
                        <a:pt x="124" y="411"/>
                        <a:pt x="124" y="411"/>
                        <a:pt x="124" y="411"/>
                      </a:cubicBezTo>
                      <a:cubicBezTo>
                        <a:pt x="124" y="411"/>
                        <a:pt x="192" y="438"/>
                        <a:pt x="168" y="486"/>
                      </a:cubicBezTo>
                      <a:cubicBezTo>
                        <a:pt x="144" y="535"/>
                        <a:pt x="160" y="582"/>
                        <a:pt x="160" y="582"/>
                      </a:cubicBezTo>
                      <a:cubicBezTo>
                        <a:pt x="160" y="582"/>
                        <a:pt x="240" y="659"/>
                        <a:pt x="176" y="683"/>
                      </a:cubicBezTo>
                      <a:cubicBezTo>
                        <a:pt x="112" y="707"/>
                        <a:pt x="92" y="622"/>
                        <a:pt x="92" y="622"/>
                      </a:cubicBezTo>
                      <a:cubicBezTo>
                        <a:pt x="40" y="626"/>
                        <a:pt x="40" y="626"/>
                        <a:pt x="40" y="626"/>
                      </a:cubicBezTo>
                      <a:cubicBezTo>
                        <a:pt x="44" y="711"/>
                        <a:pt x="44" y="711"/>
                        <a:pt x="44" y="711"/>
                      </a:cubicBezTo>
                      <a:cubicBezTo>
                        <a:pt x="0" y="738"/>
                        <a:pt x="0" y="738"/>
                        <a:pt x="0" y="738"/>
                      </a:cubicBezTo>
                      <a:cubicBezTo>
                        <a:pt x="3" y="857"/>
                        <a:pt x="3" y="857"/>
                        <a:pt x="3" y="85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6" name="Freeform 12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1361CE1-1CD3-74C6-74C7-14E0FEB54F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5" y="2552"/>
                  <a:ext cx="332" cy="296"/>
                </a:xfrm>
                <a:custGeom>
                  <a:avLst/>
                  <a:gdLst/>
                  <a:ahLst/>
                  <a:cxnLst>
                    <a:cxn ang="0">
                      <a:pos x="543" y="127"/>
                    </a:cxn>
                    <a:cxn ang="0">
                      <a:pos x="538" y="106"/>
                    </a:cxn>
                    <a:cxn ang="0">
                      <a:pos x="484" y="78"/>
                    </a:cxn>
                    <a:cxn ang="0">
                      <a:pos x="460" y="29"/>
                    </a:cxn>
                    <a:cxn ang="0">
                      <a:pos x="412" y="0"/>
                    </a:cxn>
                    <a:cxn ang="0">
                      <a:pos x="410" y="2"/>
                    </a:cxn>
                    <a:cxn ang="0">
                      <a:pos x="364" y="29"/>
                    </a:cxn>
                    <a:cxn ang="0">
                      <a:pos x="220" y="29"/>
                    </a:cxn>
                    <a:cxn ang="0">
                      <a:pos x="187" y="40"/>
                    </a:cxn>
                    <a:cxn ang="0">
                      <a:pos x="184" y="182"/>
                    </a:cxn>
                    <a:cxn ang="0">
                      <a:pos x="76" y="314"/>
                    </a:cxn>
                    <a:cxn ang="0">
                      <a:pos x="20" y="394"/>
                    </a:cxn>
                    <a:cxn ang="0">
                      <a:pos x="52" y="502"/>
                    </a:cxn>
                    <a:cxn ang="0">
                      <a:pos x="56" y="561"/>
                    </a:cxn>
                    <a:cxn ang="0">
                      <a:pos x="0" y="598"/>
                    </a:cxn>
                    <a:cxn ang="0">
                      <a:pos x="83" y="625"/>
                    </a:cxn>
                    <a:cxn ang="0">
                      <a:pos x="44" y="705"/>
                    </a:cxn>
                    <a:cxn ang="0">
                      <a:pos x="174" y="670"/>
                    </a:cxn>
                    <a:cxn ang="0">
                      <a:pos x="322" y="735"/>
                    </a:cxn>
                    <a:cxn ang="0">
                      <a:pos x="320" y="696"/>
                    </a:cxn>
                    <a:cxn ang="0">
                      <a:pos x="444" y="676"/>
                    </a:cxn>
                    <a:cxn ang="0">
                      <a:pos x="529" y="614"/>
                    </a:cxn>
                    <a:cxn ang="0">
                      <a:pos x="610" y="715"/>
                    </a:cxn>
                    <a:cxn ang="0">
                      <a:pos x="735" y="702"/>
                    </a:cxn>
                    <a:cxn ang="0">
                      <a:pos x="735" y="702"/>
                    </a:cxn>
                    <a:cxn ang="0">
                      <a:pos x="730" y="682"/>
                    </a:cxn>
                    <a:cxn ang="0">
                      <a:pos x="785" y="613"/>
                    </a:cxn>
                    <a:cxn ang="0">
                      <a:pos x="822" y="521"/>
                    </a:cxn>
                    <a:cxn ang="0">
                      <a:pos x="772" y="496"/>
                    </a:cxn>
                    <a:cxn ang="0">
                      <a:pos x="622" y="355"/>
                    </a:cxn>
                    <a:cxn ang="0">
                      <a:pos x="528" y="130"/>
                    </a:cxn>
                    <a:cxn ang="0">
                      <a:pos x="543" y="127"/>
                    </a:cxn>
                  </a:cxnLst>
                  <a:rect l="0" t="0" r="r" b="b"/>
                  <a:pathLst>
                    <a:path w="822" h="735">
                      <a:moveTo>
                        <a:pt x="543" y="127"/>
                      </a:moveTo>
                      <a:cubicBezTo>
                        <a:pt x="538" y="106"/>
                        <a:pt x="538" y="106"/>
                        <a:pt x="538" y="106"/>
                      </a:cubicBezTo>
                      <a:cubicBezTo>
                        <a:pt x="484" y="78"/>
                        <a:pt x="484" y="78"/>
                        <a:pt x="484" y="78"/>
                      </a:cubicBezTo>
                      <a:cubicBezTo>
                        <a:pt x="460" y="29"/>
                        <a:pt x="460" y="29"/>
                        <a:pt x="460" y="29"/>
                      </a:cubicBezTo>
                      <a:cubicBezTo>
                        <a:pt x="412" y="0"/>
                        <a:pt x="412" y="0"/>
                        <a:pt x="412" y="0"/>
                      </a:cubicBezTo>
                      <a:cubicBezTo>
                        <a:pt x="410" y="2"/>
                        <a:pt x="410" y="2"/>
                        <a:pt x="410" y="2"/>
                      </a:cubicBezTo>
                      <a:cubicBezTo>
                        <a:pt x="364" y="29"/>
                        <a:pt x="364" y="29"/>
                        <a:pt x="364" y="29"/>
                      </a:cubicBezTo>
                      <a:cubicBezTo>
                        <a:pt x="220" y="29"/>
                        <a:pt x="220" y="29"/>
                        <a:pt x="220" y="29"/>
                      </a:cubicBezTo>
                      <a:cubicBezTo>
                        <a:pt x="187" y="40"/>
                        <a:pt x="187" y="40"/>
                        <a:pt x="187" y="40"/>
                      </a:cubicBezTo>
                      <a:cubicBezTo>
                        <a:pt x="184" y="182"/>
                        <a:pt x="184" y="182"/>
                        <a:pt x="184" y="182"/>
                      </a:cubicBezTo>
                      <a:cubicBezTo>
                        <a:pt x="76" y="314"/>
                        <a:pt x="76" y="314"/>
                        <a:pt x="76" y="314"/>
                      </a:cubicBezTo>
                      <a:cubicBezTo>
                        <a:pt x="76" y="314"/>
                        <a:pt x="28" y="286"/>
                        <a:pt x="20" y="394"/>
                      </a:cubicBezTo>
                      <a:cubicBezTo>
                        <a:pt x="12" y="502"/>
                        <a:pt x="52" y="502"/>
                        <a:pt x="52" y="502"/>
                      </a:cubicBezTo>
                      <a:cubicBezTo>
                        <a:pt x="56" y="561"/>
                        <a:pt x="56" y="561"/>
                        <a:pt x="56" y="561"/>
                      </a:cubicBezTo>
                      <a:cubicBezTo>
                        <a:pt x="0" y="598"/>
                        <a:pt x="0" y="598"/>
                        <a:pt x="0" y="598"/>
                      </a:cubicBezTo>
                      <a:cubicBezTo>
                        <a:pt x="83" y="625"/>
                        <a:pt x="83" y="625"/>
                        <a:pt x="83" y="625"/>
                      </a:cubicBezTo>
                      <a:cubicBezTo>
                        <a:pt x="83" y="625"/>
                        <a:pt x="31" y="686"/>
                        <a:pt x="44" y="705"/>
                      </a:cubicBezTo>
                      <a:cubicBezTo>
                        <a:pt x="58" y="726"/>
                        <a:pt x="174" y="670"/>
                        <a:pt x="174" y="670"/>
                      </a:cubicBezTo>
                      <a:cubicBezTo>
                        <a:pt x="322" y="735"/>
                        <a:pt x="322" y="735"/>
                        <a:pt x="322" y="735"/>
                      </a:cubicBezTo>
                      <a:cubicBezTo>
                        <a:pt x="320" y="696"/>
                        <a:pt x="320" y="696"/>
                        <a:pt x="320" y="696"/>
                      </a:cubicBezTo>
                      <a:cubicBezTo>
                        <a:pt x="444" y="676"/>
                        <a:pt x="444" y="676"/>
                        <a:pt x="444" y="676"/>
                      </a:cubicBezTo>
                      <a:cubicBezTo>
                        <a:pt x="444" y="676"/>
                        <a:pt x="464" y="612"/>
                        <a:pt x="529" y="614"/>
                      </a:cubicBezTo>
                      <a:cubicBezTo>
                        <a:pt x="591" y="617"/>
                        <a:pt x="554" y="701"/>
                        <a:pt x="610" y="715"/>
                      </a:cubicBezTo>
                      <a:cubicBezTo>
                        <a:pt x="642" y="724"/>
                        <a:pt x="696" y="713"/>
                        <a:pt x="735" y="702"/>
                      </a:cubicBezTo>
                      <a:cubicBezTo>
                        <a:pt x="735" y="702"/>
                        <a:pt x="735" y="702"/>
                        <a:pt x="735" y="702"/>
                      </a:cubicBezTo>
                      <a:cubicBezTo>
                        <a:pt x="732" y="696"/>
                        <a:pt x="731" y="689"/>
                        <a:pt x="730" y="682"/>
                      </a:cubicBezTo>
                      <a:cubicBezTo>
                        <a:pt x="730" y="683"/>
                        <a:pt x="785" y="613"/>
                        <a:pt x="785" y="613"/>
                      </a:cubicBezTo>
                      <a:cubicBezTo>
                        <a:pt x="805" y="605"/>
                        <a:pt x="814" y="548"/>
                        <a:pt x="822" y="521"/>
                      </a:cubicBezTo>
                      <a:cubicBezTo>
                        <a:pt x="805" y="511"/>
                        <a:pt x="788" y="503"/>
                        <a:pt x="772" y="496"/>
                      </a:cubicBezTo>
                      <a:cubicBezTo>
                        <a:pt x="801" y="438"/>
                        <a:pt x="655" y="398"/>
                        <a:pt x="622" y="355"/>
                      </a:cubicBezTo>
                      <a:cubicBezTo>
                        <a:pt x="581" y="301"/>
                        <a:pt x="523" y="209"/>
                        <a:pt x="528" y="130"/>
                      </a:cubicBezTo>
                      <a:cubicBezTo>
                        <a:pt x="543" y="127"/>
                        <a:pt x="543" y="127"/>
                        <a:pt x="543" y="1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7" name="Freeform 12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E6C2E52-67EE-3C5F-1308-C1920FF708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25" y="3078"/>
                  <a:ext cx="432" cy="351"/>
                </a:xfrm>
                <a:custGeom>
                  <a:avLst/>
                  <a:gdLst/>
                  <a:ahLst/>
                  <a:cxnLst>
                    <a:cxn ang="0">
                      <a:pos x="1057" y="414"/>
                    </a:cxn>
                    <a:cxn ang="0">
                      <a:pos x="928" y="192"/>
                    </a:cxn>
                    <a:cxn ang="0">
                      <a:pos x="773" y="89"/>
                    </a:cxn>
                    <a:cxn ang="0">
                      <a:pos x="642" y="6"/>
                    </a:cxn>
                    <a:cxn ang="0">
                      <a:pos x="631" y="0"/>
                    </a:cxn>
                    <a:cxn ang="0">
                      <a:pos x="539" y="39"/>
                    </a:cxn>
                    <a:cxn ang="0">
                      <a:pos x="447" y="37"/>
                    </a:cxn>
                    <a:cxn ang="0">
                      <a:pos x="146" y="158"/>
                    </a:cxn>
                    <a:cxn ang="0">
                      <a:pos x="128" y="301"/>
                    </a:cxn>
                    <a:cxn ang="0">
                      <a:pos x="0" y="358"/>
                    </a:cxn>
                    <a:cxn ang="0">
                      <a:pos x="6" y="361"/>
                    </a:cxn>
                    <a:cxn ang="0">
                      <a:pos x="84" y="443"/>
                    </a:cxn>
                    <a:cxn ang="0">
                      <a:pos x="184" y="453"/>
                    </a:cxn>
                    <a:cxn ang="0">
                      <a:pos x="178" y="620"/>
                    </a:cxn>
                    <a:cxn ang="0">
                      <a:pos x="230" y="617"/>
                    </a:cxn>
                    <a:cxn ang="0">
                      <a:pos x="252" y="721"/>
                    </a:cxn>
                    <a:cxn ang="0">
                      <a:pos x="308" y="659"/>
                    </a:cxn>
                    <a:cxn ang="0">
                      <a:pos x="360" y="695"/>
                    </a:cxn>
                    <a:cxn ang="0">
                      <a:pos x="496" y="609"/>
                    </a:cxn>
                    <a:cxn ang="0">
                      <a:pos x="514" y="643"/>
                    </a:cxn>
                    <a:cxn ang="0">
                      <a:pos x="562" y="637"/>
                    </a:cxn>
                    <a:cxn ang="0">
                      <a:pos x="588" y="747"/>
                    </a:cxn>
                    <a:cxn ang="0">
                      <a:pos x="563" y="867"/>
                    </a:cxn>
                    <a:cxn ang="0">
                      <a:pos x="690" y="839"/>
                    </a:cxn>
                    <a:cxn ang="0">
                      <a:pos x="796" y="570"/>
                    </a:cxn>
                    <a:cxn ang="0">
                      <a:pos x="1003" y="604"/>
                    </a:cxn>
                    <a:cxn ang="0">
                      <a:pos x="1057" y="414"/>
                    </a:cxn>
                  </a:cxnLst>
                  <a:rect l="0" t="0" r="r" b="b"/>
                  <a:pathLst>
                    <a:path w="1068" h="867">
                      <a:moveTo>
                        <a:pt x="1057" y="414"/>
                      </a:moveTo>
                      <a:cubicBezTo>
                        <a:pt x="1040" y="315"/>
                        <a:pt x="962" y="251"/>
                        <a:pt x="928" y="192"/>
                      </a:cubicBezTo>
                      <a:cubicBezTo>
                        <a:pt x="881" y="108"/>
                        <a:pt x="785" y="214"/>
                        <a:pt x="773" y="89"/>
                      </a:cubicBezTo>
                      <a:cubicBezTo>
                        <a:pt x="766" y="28"/>
                        <a:pt x="687" y="12"/>
                        <a:pt x="642" y="6"/>
                      </a:cubicBezTo>
                      <a:cubicBezTo>
                        <a:pt x="640" y="6"/>
                        <a:pt x="636" y="4"/>
                        <a:pt x="631" y="0"/>
                      </a:cubicBezTo>
                      <a:cubicBezTo>
                        <a:pt x="539" y="39"/>
                        <a:pt x="539" y="39"/>
                        <a:pt x="539" y="39"/>
                      </a:cubicBezTo>
                      <a:cubicBezTo>
                        <a:pt x="539" y="39"/>
                        <a:pt x="561" y="24"/>
                        <a:pt x="447" y="37"/>
                      </a:cubicBezTo>
                      <a:cubicBezTo>
                        <a:pt x="333" y="49"/>
                        <a:pt x="146" y="158"/>
                        <a:pt x="146" y="158"/>
                      </a:cubicBezTo>
                      <a:cubicBezTo>
                        <a:pt x="128" y="301"/>
                        <a:pt x="128" y="301"/>
                        <a:pt x="128" y="301"/>
                      </a:cubicBezTo>
                      <a:cubicBezTo>
                        <a:pt x="0" y="358"/>
                        <a:pt x="0" y="358"/>
                        <a:pt x="0" y="358"/>
                      </a:cubicBezTo>
                      <a:cubicBezTo>
                        <a:pt x="2" y="359"/>
                        <a:pt x="4" y="360"/>
                        <a:pt x="6" y="361"/>
                      </a:cubicBezTo>
                      <a:cubicBezTo>
                        <a:pt x="48" y="383"/>
                        <a:pt x="84" y="443"/>
                        <a:pt x="84" y="443"/>
                      </a:cubicBezTo>
                      <a:cubicBezTo>
                        <a:pt x="84" y="443"/>
                        <a:pt x="150" y="403"/>
                        <a:pt x="184" y="453"/>
                      </a:cubicBezTo>
                      <a:cubicBezTo>
                        <a:pt x="218" y="504"/>
                        <a:pt x="178" y="620"/>
                        <a:pt x="178" y="620"/>
                      </a:cubicBezTo>
                      <a:cubicBezTo>
                        <a:pt x="230" y="617"/>
                        <a:pt x="230" y="617"/>
                        <a:pt x="230" y="617"/>
                      </a:cubicBezTo>
                      <a:cubicBezTo>
                        <a:pt x="252" y="721"/>
                        <a:pt x="252" y="721"/>
                        <a:pt x="252" y="721"/>
                      </a:cubicBezTo>
                      <a:cubicBezTo>
                        <a:pt x="308" y="659"/>
                        <a:pt x="308" y="659"/>
                        <a:pt x="308" y="659"/>
                      </a:cubicBezTo>
                      <a:cubicBezTo>
                        <a:pt x="360" y="695"/>
                        <a:pt x="360" y="695"/>
                        <a:pt x="360" y="695"/>
                      </a:cubicBezTo>
                      <a:cubicBezTo>
                        <a:pt x="496" y="609"/>
                        <a:pt x="496" y="609"/>
                        <a:pt x="496" y="609"/>
                      </a:cubicBezTo>
                      <a:cubicBezTo>
                        <a:pt x="514" y="643"/>
                        <a:pt x="514" y="643"/>
                        <a:pt x="514" y="643"/>
                      </a:cubicBezTo>
                      <a:cubicBezTo>
                        <a:pt x="562" y="637"/>
                        <a:pt x="562" y="637"/>
                        <a:pt x="562" y="637"/>
                      </a:cubicBezTo>
                      <a:cubicBezTo>
                        <a:pt x="588" y="747"/>
                        <a:pt x="588" y="747"/>
                        <a:pt x="588" y="747"/>
                      </a:cubicBezTo>
                      <a:cubicBezTo>
                        <a:pt x="563" y="867"/>
                        <a:pt x="563" y="867"/>
                        <a:pt x="563" y="867"/>
                      </a:cubicBezTo>
                      <a:cubicBezTo>
                        <a:pt x="606" y="852"/>
                        <a:pt x="644" y="841"/>
                        <a:pt x="690" y="839"/>
                      </a:cubicBezTo>
                      <a:cubicBezTo>
                        <a:pt x="792" y="836"/>
                        <a:pt x="835" y="646"/>
                        <a:pt x="796" y="570"/>
                      </a:cubicBezTo>
                      <a:cubicBezTo>
                        <a:pt x="865" y="541"/>
                        <a:pt x="923" y="551"/>
                        <a:pt x="1003" y="604"/>
                      </a:cubicBezTo>
                      <a:cubicBezTo>
                        <a:pt x="1033" y="557"/>
                        <a:pt x="1068" y="482"/>
                        <a:pt x="1057" y="414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8" name="Freeform 13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C253547-0491-8892-8A2A-41C67913672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31" y="2944"/>
                  <a:ext cx="449" cy="335"/>
                </a:xfrm>
                <a:custGeom>
                  <a:avLst/>
                  <a:gdLst/>
                  <a:ahLst/>
                  <a:cxnLst>
                    <a:cxn ang="0">
                      <a:pos x="862" y="129"/>
                    </a:cxn>
                    <a:cxn ang="0">
                      <a:pos x="734" y="0"/>
                    </a:cxn>
                    <a:cxn ang="0">
                      <a:pos x="659" y="62"/>
                    </a:cxn>
                    <a:cxn ang="0">
                      <a:pos x="685" y="226"/>
                    </a:cxn>
                    <a:cxn ang="0">
                      <a:pos x="629" y="219"/>
                    </a:cxn>
                    <a:cxn ang="0">
                      <a:pos x="536" y="312"/>
                    </a:cxn>
                    <a:cxn ang="0">
                      <a:pos x="465" y="272"/>
                    </a:cxn>
                    <a:cxn ang="0">
                      <a:pos x="356" y="279"/>
                    </a:cxn>
                    <a:cxn ang="0">
                      <a:pos x="323" y="234"/>
                    </a:cxn>
                    <a:cxn ang="0">
                      <a:pos x="274" y="244"/>
                    </a:cxn>
                    <a:cxn ang="0">
                      <a:pos x="259" y="340"/>
                    </a:cxn>
                    <a:cxn ang="0">
                      <a:pos x="193" y="353"/>
                    </a:cxn>
                    <a:cxn ang="0">
                      <a:pos x="51" y="538"/>
                    </a:cxn>
                    <a:cxn ang="0">
                      <a:pos x="51" y="574"/>
                    </a:cxn>
                    <a:cxn ang="0">
                      <a:pos x="0" y="587"/>
                    </a:cxn>
                    <a:cxn ang="0">
                      <a:pos x="63" y="700"/>
                    </a:cxn>
                    <a:cxn ang="0">
                      <a:pos x="120" y="674"/>
                    </a:cxn>
                    <a:cxn ang="0">
                      <a:pos x="136" y="745"/>
                    </a:cxn>
                    <a:cxn ang="0">
                      <a:pos x="91" y="783"/>
                    </a:cxn>
                    <a:cxn ang="0">
                      <a:pos x="87" y="821"/>
                    </a:cxn>
                    <a:cxn ang="0">
                      <a:pos x="252" y="830"/>
                    </a:cxn>
                    <a:cxn ang="0">
                      <a:pos x="348" y="776"/>
                    </a:cxn>
                    <a:cxn ang="0">
                      <a:pos x="298" y="726"/>
                    </a:cxn>
                    <a:cxn ang="0">
                      <a:pos x="340" y="658"/>
                    </a:cxn>
                    <a:cxn ang="0">
                      <a:pos x="482" y="691"/>
                    </a:cxn>
                    <a:cxn ang="0">
                      <a:pos x="609" y="634"/>
                    </a:cxn>
                    <a:cxn ang="0">
                      <a:pos x="627" y="491"/>
                    </a:cxn>
                    <a:cxn ang="0">
                      <a:pos x="928" y="370"/>
                    </a:cxn>
                    <a:cxn ang="0">
                      <a:pos x="1020" y="372"/>
                    </a:cxn>
                    <a:cxn ang="0">
                      <a:pos x="1112" y="333"/>
                    </a:cxn>
                    <a:cxn ang="0">
                      <a:pos x="862" y="129"/>
                    </a:cxn>
                  </a:cxnLst>
                  <a:rect l="0" t="0" r="r" b="b"/>
                  <a:pathLst>
                    <a:path w="1112" h="830">
                      <a:moveTo>
                        <a:pt x="862" y="129"/>
                      </a:moveTo>
                      <a:cubicBezTo>
                        <a:pt x="815" y="118"/>
                        <a:pt x="767" y="54"/>
                        <a:pt x="734" y="0"/>
                      </a:cubicBezTo>
                      <a:cubicBezTo>
                        <a:pt x="659" y="62"/>
                        <a:pt x="659" y="62"/>
                        <a:pt x="659" y="62"/>
                      </a:cubicBezTo>
                      <a:cubicBezTo>
                        <a:pt x="685" y="226"/>
                        <a:pt x="685" y="226"/>
                        <a:pt x="685" y="226"/>
                      </a:cubicBezTo>
                      <a:cubicBezTo>
                        <a:pt x="629" y="219"/>
                        <a:pt x="629" y="219"/>
                        <a:pt x="629" y="219"/>
                      </a:cubicBezTo>
                      <a:cubicBezTo>
                        <a:pt x="629" y="219"/>
                        <a:pt x="579" y="289"/>
                        <a:pt x="536" y="312"/>
                      </a:cubicBezTo>
                      <a:cubicBezTo>
                        <a:pt x="493" y="335"/>
                        <a:pt x="499" y="292"/>
                        <a:pt x="465" y="272"/>
                      </a:cubicBezTo>
                      <a:cubicBezTo>
                        <a:pt x="429" y="251"/>
                        <a:pt x="356" y="279"/>
                        <a:pt x="356" y="279"/>
                      </a:cubicBezTo>
                      <a:cubicBezTo>
                        <a:pt x="323" y="234"/>
                        <a:pt x="323" y="234"/>
                        <a:pt x="323" y="234"/>
                      </a:cubicBezTo>
                      <a:cubicBezTo>
                        <a:pt x="274" y="244"/>
                        <a:pt x="274" y="244"/>
                        <a:pt x="274" y="244"/>
                      </a:cubicBezTo>
                      <a:cubicBezTo>
                        <a:pt x="274" y="244"/>
                        <a:pt x="277" y="295"/>
                        <a:pt x="259" y="340"/>
                      </a:cubicBezTo>
                      <a:cubicBezTo>
                        <a:pt x="241" y="386"/>
                        <a:pt x="193" y="353"/>
                        <a:pt x="193" y="353"/>
                      </a:cubicBezTo>
                      <a:cubicBezTo>
                        <a:pt x="51" y="538"/>
                        <a:pt x="51" y="538"/>
                        <a:pt x="51" y="538"/>
                      </a:cubicBezTo>
                      <a:cubicBezTo>
                        <a:pt x="51" y="574"/>
                        <a:pt x="51" y="574"/>
                        <a:pt x="51" y="574"/>
                      </a:cubicBezTo>
                      <a:cubicBezTo>
                        <a:pt x="0" y="587"/>
                        <a:pt x="0" y="587"/>
                        <a:pt x="0" y="587"/>
                      </a:cubicBezTo>
                      <a:cubicBezTo>
                        <a:pt x="63" y="700"/>
                        <a:pt x="63" y="700"/>
                        <a:pt x="63" y="700"/>
                      </a:cubicBezTo>
                      <a:cubicBezTo>
                        <a:pt x="120" y="674"/>
                        <a:pt x="120" y="674"/>
                        <a:pt x="120" y="674"/>
                      </a:cubicBezTo>
                      <a:cubicBezTo>
                        <a:pt x="136" y="745"/>
                        <a:pt x="136" y="745"/>
                        <a:pt x="136" y="745"/>
                      </a:cubicBezTo>
                      <a:cubicBezTo>
                        <a:pt x="91" y="783"/>
                        <a:pt x="91" y="783"/>
                        <a:pt x="91" y="783"/>
                      </a:cubicBezTo>
                      <a:cubicBezTo>
                        <a:pt x="87" y="821"/>
                        <a:pt x="87" y="821"/>
                        <a:pt x="87" y="821"/>
                      </a:cubicBezTo>
                      <a:cubicBezTo>
                        <a:pt x="252" y="830"/>
                        <a:pt x="252" y="830"/>
                        <a:pt x="252" y="830"/>
                      </a:cubicBezTo>
                      <a:cubicBezTo>
                        <a:pt x="348" y="776"/>
                        <a:pt x="348" y="776"/>
                        <a:pt x="348" y="776"/>
                      </a:cubicBezTo>
                      <a:cubicBezTo>
                        <a:pt x="298" y="726"/>
                        <a:pt x="298" y="726"/>
                        <a:pt x="298" y="726"/>
                      </a:cubicBezTo>
                      <a:cubicBezTo>
                        <a:pt x="340" y="658"/>
                        <a:pt x="340" y="658"/>
                        <a:pt x="340" y="658"/>
                      </a:cubicBezTo>
                      <a:cubicBezTo>
                        <a:pt x="340" y="658"/>
                        <a:pt x="436" y="671"/>
                        <a:pt x="482" y="691"/>
                      </a:cubicBezTo>
                      <a:cubicBezTo>
                        <a:pt x="609" y="634"/>
                        <a:pt x="609" y="634"/>
                        <a:pt x="609" y="634"/>
                      </a:cubicBezTo>
                      <a:cubicBezTo>
                        <a:pt x="627" y="491"/>
                        <a:pt x="627" y="491"/>
                        <a:pt x="627" y="491"/>
                      </a:cubicBezTo>
                      <a:cubicBezTo>
                        <a:pt x="627" y="491"/>
                        <a:pt x="814" y="382"/>
                        <a:pt x="928" y="370"/>
                      </a:cubicBezTo>
                      <a:cubicBezTo>
                        <a:pt x="1042" y="357"/>
                        <a:pt x="1020" y="372"/>
                        <a:pt x="1020" y="372"/>
                      </a:cubicBezTo>
                      <a:cubicBezTo>
                        <a:pt x="1112" y="333"/>
                        <a:pt x="1112" y="333"/>
                        <a:pt x="1112" y="333"/>
                      </a:cubicBezTo>
                      <a:cubicBezTo>
                        <a:pt x="1072" y="298"/>
                        <a:pt x="944" y="149"/>
                        <a:pt x="862" y="129"/>
                      </a:cubicBezTo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9" name="Freeform 13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3376A56-6512-B33A-332F-A66744B5A9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0" y="2799"/>
                  <a:ext cx="368" cy="382"/>
                </a:xfrm>
                <a:custGeom>
                  <a:avLst/>
                  <a:gdLst/>
                  <a:ahLst/>
                  <a:cxnLst>
                    <a:cxn ang="0">
                      <a:pos x="174" y="946"/>
                    </a:cxn>
                    <a:cxn ang="0">
                      <a:pos x="225" y="933"/>
                    </a:cxn>
                    <a:cxn ang="0">
                      <a:pos x="225" y="897"/>
                    </a:cxn>
                    <a:cxn ang="0">
                      <a:pos x="367" y="712"/>
                    </a:cxn>
                    <a:cxn ang="0">
                      <a:pos x="433" y="699"/>
                    </a:cxn>
                    <a:cxn ang="0">
                      <a:pos x="448" y="603"/>
                    </a:cxn>
                    <a:cxn ang="0">
                      <a:pos x="497" y="593"/>
                    </a:cxn>
                    <a:cxn ang="0">
                      <a:pos x="530" y="638"/>
                    </a:cxn>
                    <a:cxn ang="0">
                      <a:pos x="639" y="631"/>
                    </a:cxn>
                    <a:cxn ang="0">
                      <a:pos x="710" y="671"/>
                    </a:cxn>
                    <a:cxn ang="0">
                      <a:pos x="804" y="576"/>
                    </a:cxn>
                    <a:cxn ang="0">
                      <a:pos x="860" y="585"/>
                    </a:cxn>
                    <a:cxn ang="0">
                      <a:pos x="834" y="419"/>
                    </a:cxn>
                    <a:cxn ang="0">
                      <a:pos x="909" y="357"/>
                    </a:cxn>
                    <a:cxn ang="0">
                      <a:pos x="875" y="291"/>
                    </a:cxn>
                    <a:cxn ang="0">
                      <a:pos x="826" y="153"/>
                    </a:cxn>
                    <a:cxn ang="0">
                      <a:pos x="746" y="90"/>
                    </a:cxn>
                    <a:cxn ang="0">
                      <a:pos x="621" y="104"/>
                    </a:cxn>
                    <a:cxn ang="0">
                      <a:pos x="540" y="3"/>
                    </a:cxn>
                    <a:cxn ang="0">
                      <a:pos x="456" y="64"/>
                    </a:cxn>
                    <a:cxn ang="0">
                      <a:pos x="332" y="84"/>
                    </a:cxn>
                    <a:cxn ang="0">
                      <a:pos x="337" y="173"/>
                    </a:cxn>
                    <a:cxn ang="0">
                      <a:pos x="255" y="155"/>
                    </a:cxn>
                    <a:cxn ang="0">
                      <a:pos x="174" y="333"/>
                    </a:cxn>
                    <a:cxn ang="0">
                      <a:pos x="220" y="437"/>
                    </a:cxn>
                    <a:cxn ang="0">
                      <a:pos x="131" y="460"/>
                    </a:cxn>
                    <a:cxn ang="0">
                      <a:pos x="0" y="687"/>
                    </a:cxn>
                    <a:cxn ang="0">
                      <a:pos x="83" y="865"/>
                    </a:cxn>
                    <a:cxn ang="0">
                      <a:pos x="109" y="857"/>
                    </a:cxn>
                    <a:cxn ang="0">
                      <a:pos x="125" y="883"/>
                    </a:cxn>
                    <a:cxn ang="0">
                      <a:pos x="125" y="942"/>
                    </a:cxn>
                    <a:cxn ang="0">
                      <a:pos x="173" y="942"/>
                    </a:cxn>
                    <a:cxn ang="0">
                      <a:pos x="174" y="946"/>
                    </a:cxn>
                  </a:cxnLst>
                  <a:rect l="0" t="0" r="r" b="b"/>
                  <a:pathLst>
                    <a:path w="909" h="946">
                      <a:moveTo>
                        <a:pt x="174" y="946"/>
                      </a:moveTo>
                      <a:cubicBezTo>
                        <a:pt x="225" y="933"/>
                        <a:pt x="225" y="933"/>
                        <a:pt x="225" y="933"/>
                      </a:cubicBezTo>
                      <a:cubicBezTo>
                        <a:pt x="225" y="897"/>
                        <a:pt x="225" y="897"/>
                        <a:pt x="225" y="897"/>
                      </a:cubicBezTo>
                      <a:cubicBezTo>
                        <a:pt x="367" y="712"/>
                        <a:pt x="367" y="712"/>
                        <a:pt x="367" y="712"/>
                      </a:cubicBezTo>
                      <a:cubicBezTo>
                        <a:pt x="367" y="712"/>
                        <a:pt x="415" y="745"/>
                        <a:pt x="433" y="699"/>
                      </a:cubicBezTo>
                      <a:cubicBezTo>
                        <a:pt x="451" y="654"/>
                        <a:pt x="448" y="603"/>
                        <a:pt x="448" y="603"/>
                      </a:cubicBezTo>
                      <a:cubicBezTo>
                        <a:pt x="497" y="593"/>
                        <a:pt x="497" y="593"/>
                        <a:pt x="497" y="593"/>
                      </a:cubicBezTo>
                      <a:cubicBezTo>
                        <a:pt x="530" y="638"/>
                        <a:pt x="530" y="638"/>
                        <a:pt x="530" y="638"/>
                      </a:cubicBezTo>
                      <a:cubicBezTo>
                        <a:pt x="530" y="638"/>
                        <a:pt x="603" y="610"/>
                        <a:pt x="639" y="631"/>
                      </a:cubicBezTo>
                      <a:cubicBezTo>
                        <a:pt x="674" y="651"/>
                        <a:pt x="667" y="694"/>
                        <a:pt x="710" y="671"/>
                      </a:cubicBezTo>
                      <a:cubicBezTo>
                        <a:pt x="753" y="648"/>
                        <a:pt x="804" y="576"/>
                        <a:pt x="804" y="576"/>
                      </a:cubicBezTo>
                      <a:cubicBezTo>
                        <a:pt x="860" y="585"/>
                        <a:pt x="860" y="585"/>
                        <a:pt x="860" y="585"/>
                      </a:cubicBezTo>
                      <a:cubicBezTo>
                        <a:pt x="834" y="419"/>
                        <a:pt x="834" y="419"/>
                        <a:pt x="834" y="419"/>
                      </a:cubicBezTo>
                      <a:cubicBezTo>
                        <a:pt x="909" y="357"/>
                        <a:pt x="909" y="357"/>
                        <a:pt x="909" y="357"/>
                      </a:cubicBezTo>
                      <a:cubicBezTo>
                        <a:pt x="893" y="330"/>
                        <a:pt x="881" y="306"/>
                        <a:pt x="875" y="291"/>
                      </a:cubicBezTo>
                      <a:cubicBezTo>
                        <a:pt x="857" y="248"/>
                        <a:pt x="851" y="191"/>
                        <a:pt x="826" y="153"/>
                      </a:cubicBezTo>
                      <a:cubicBezTo>
                        <a:pt x="810" y="128"/>
                        <a:pt x="762" y="124"/>
                        <a:pt x="746" y="90"/>
                      </a:cubicBezTo>
                      <a:cubicBezTo>
                        <a:pt x="707" y="101"/>
                        <a:pt x="653" y="113"/>
                        <a:pt x="621" y="104"/>
                      </a:cubicBezTo>
                      <a:cubicBezTo>
                        <a:pt x="565" y="89"/>
                        <a:pt x="603" y="5"/>
                        <a:pt x="540" y="3"/>
                      </a:cubicBezTo>
                      <a:cubicBezTo>
                        <a:pt x="476" y="0"/>
                        <a:pt x="456" y="64"/>
                        <a:pt x="456" y="64"/>
                      </a:cubicBezTo>
                      <a:cubicBezTo>
                        <a:pt x="332" y="84"/>
                        <a:pt x="332" y="84"/>
                        <a:pt x="332" y="84"/>
                      </a:cubicBezTo>
                      <a:cubicBezTo>
                        <a:pt x="337" y="173"/>
                        <a:pt x="337" y="173"/>
                        <a:pt x="337" y="173"/>
                      </a:cubicBezTo>
                      <a:cubicBezTo>
                        <a:pt x="255" y="155"/>
                        <a:pt x="255" y="155"/>
                        <a:pt x="255" y="155"/>
                      </a:cubicBezTo>
                      <a:cubicBezTo>
                        <a:pt x="255" y="155"/>
                        <a:pt x="185" y="290"/>
                        <a:pt x="174" y="333"/>
                      </a:cubicBezTo>
                      <a:cubicBezTo>
                        <a:pt x="165" y="376"/>
                        <a:pt x="233" y="376"/>
                        <a:pt x="220" y="437"/>
                      </a:cubicBezTo>
                      <a:cubicBezTo>
                        <a:pt x="207" y="498"/>
                        <a:pt x="131" y="460"/>
                        <a:pt x="131" y="460"/>
                      </a:cubicBezTo>
                      <a:cubicBezTo>
                        <a:pt x="0" y="687"/>
                        <a:pt x="0" y="687"/>
                        <a:pt x="0" y="687"/>
                      </a:cubicBezTo>
                      <a:cubicBezTo>
                        <a:pt x="83" y="865"/>
                        <a:pt x="83" y="865"/>
                        <a:pt x="83" y="865"/>
                      </a:cubicBezTo>
                      <a:cubicBezTo>
                        <a:pt x="109" y="857"/>
                        <a:pt x="109" y="857"/>
                        <a:pt x="109" y="857"/>
                      </a:cubicBezTo>
                      <a:cubicBezTo>
                        <a:pt x="125" y="883"/>
                        <a:pt x="125" y="883"/>
                        <a:pt x="125" y="883"/>
                      </a:cubicBezTo>
                      <a:cubicBezTo>
                        <a:pt x="125" y="942"/>
                        <a:pt x="125" y="942"/>
                        <a:pt x="125" y="942"/>
                      </a:cubicBezTo>
                      <a:cubicBezTo>
                        <a:pt x="173" y="942"/>
                        <a:pt x="173" y="942"/>
                        <a:pt x="173" y="942"/>
                      </a:cubicBezTo>
                      <a:cubicBezTo>
                        <a:pt x="174" y="946"/>
                        <a:pt x="174" y="946"/>
                        <a:pt x="174" y="946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200" name="Freeform 13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5AD8114-0F24-3644-1244-37ABF180D09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260" y="2920"/>
                  <a:ext cx="254" cy="154"/>
                </a:xfrm>
                <a:custGeom>
                  <a:avLst/>
                  <a:gdLst/>
                  <a:ahLst/>
                  <a:cxnLst>
                    <a:cxn ang="0">
                      <a:pos x="630" y="161"/>
                    </a:cxn>
                    <a:cxn ang="0">
                      <a:pos x="580" y="163"/>
                    </a:cxn>
                    <a:cxn ang="0">
                      <a:pos x="433" y="211"/>
                    </a:cxn>
                    <a:cxn ang="0">
                      <a:pos x="516" y="128"/>
                    </a:cxn>
                    <a:cxn ang="0">
                      <a:pos x="446" y="80"/>
                    </a:cxn>
                    <a:cxn ang="0">
                      <a:pos x="492" y="0"/>
                    </a:cxn>
                    <a:cxn ang="0">
                      <a:pos x="358" y="16"/>
                    </a:cxn>
                    <a:cxn ang="0">
                      <a:pos x="161" y="91"/>
                    </a:cxn>
                    <a:cxn ang="0">
                      <a:pos x="131" y="126"/>
                    </a:cxn>
                    <a:cxn ang="0">
                      <a:pos x="0" y="96"/>
                    </a:cxn>
                    <a:cxn ang="0">
                      <a:pos x="85" y="232"/>
                    </a:cxn>
                    <a:cxn ang="0">
                      <a:pos x="283" y="227"/>
                    </a:cxn>
                    <a:cxn ang="0">
                      <a:pos x="443" y="382"/>
                    </a:cxn>
                    <a:cxn ang="0">
                      <a:pos x="499" y="383"/>
                    </a:cxn>
                    <a:cxn ang="0">
                      <a:pos x="630" y="161"/>
                    </a:cxn>
                  </a:cxnLst>
                  <a:rect l="0" t="0" r="r" b="b"/>
                  <a:pathLst>
                    <a:path w="630" h="383">
                      <a:moveTo>
                        <a:pt x="630" y="161"/>
                      </a:moveTo>
                      <a:cubicBezTo>
                        <a:pt x="580" y="163"/>
                        <a:pt x="580" y="163"/>
                        <a:pt x="580" y="163"/>
                      </a:cubicBezTo>
                      <a:cubicBezTo>
                        <a:pt x="580" y="163"/>
                        <a:pt x="455" y="264"/>
                        <a:pt x="433" y="211"/>
                      </a:cubicBezTo>
                      <a:cubicBezTo>
                        <a:pt x="411" y="158"/>
                        <a:pt x="516" y="128"/>
                        <a:pt x="516" y="128"/>
                      </a:cubicBezTo>
                      <a:cubicBezTo>
                        <a:pt x="446" y="80"/>
                        <a:pt x="446" y="80"/>
                        <a:pt x="446" y="80"/>
                      </a:cubicBezTo>
                      <a:cubicBezTo>
                        <a:pt x="492" y="0"/>
                        <a:pt x="492" y="0"/>
                        <a:pt x="492" y="0"/>
                      </a:cubicBezTo>
                      <a:cubicBezTo>
                        <a:pt x="358" y="16"/>
                        <a:pt x="358" y="16"/>
                        <a:pt x="358" y="16"/>
                      </a:cubicBezTo>
                      <a:cubicBezTo>
                        <a:pt x="161" y="91"/>
                        <a:pt x="161" y="91"/>
                        <a:pt x="161" y="91"/>
                      </a:cubicBezTo>
                      <a:cubicBezTo>
                        <a:pt x="161" y="91"/>
                        <a:pt x="145" y="126"/>
                        <a:pt x="131" y="126"/>
                      </a:cubicBezTo>
                      <a:cubicBezTo>
                        <a:pt x="118" y="126"/>
                        <a:pt x="0" y="96"/>
                        <a:pt x="0" y="96"/>
                      </a:cubicBezTo>
                      <a:cubicBezTo>
                        <a:pt x="85" y="232"/>
                        <a:pt x="85" y="232"/>
                        <a:pt x="85" y="232"/>
                      </a:cubicBezTo>
                      <a:cubicBezTo>
                        <a:pt x="85" y="232"/>
                        <a:pt x="182" y="211"/>
                        <a:pt x="283" y="227"/>
                      </a:cubicBezTo>
                      <a:cubicBezTo>
                        <a:pt x="385" y="243"/>
                        <a:pt x="443" y="382"/>
                        <a:pt x="443" y="382"/>
                      </a:cubicBezTo>
                      <a:cubicBezTo>
                        <a:pt x="499" y="383"/>
                        <a:pt x="499" y="383"/>
                        <a:pt x="499" y="383"/>
                      </a:cubicBezTo>
                      <a:cubicBezTo>
                        <a:pt x="630" y="161"/>
                        <a:pt x="630" y="161"/>
                        <a:pt x="630" y="161"/>
                      </a:cubicBezTo>
                      <a:close/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07" name="Group 133">
                <a:extLst>
                  <a:ext uri="{FF2B5EF4-FFF2-40B4-BE49-F238E27FC236}">
                    <a16:creationId xmlns:a16="http://schemas.microsoft.com/office/drawing/2014/main" id="{7E1BEEF5-1BA7-FFE7-F4FB-2258D4C95304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113091" y="977900"/>
                <a:ext cx="1984376" cy="1671638"/>
                <a:chOff x="3338" y="674"/>
                <a:chExt cx="1250" cy="1053"/>
              </a:xfrm>
              <a:gradFill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181" name="Freeform 13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E512422-097A-BA59-A2B5-D50B2F62152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737" y="674"/>
                  <a:ext cx="410" cy="601"/>
                </a:xfrm>
                <a:custGeom>
                  <a:avLst/>
                  <a:gdLst/>
                  <a:ahLst/>
                  <a:cxnLst>
                    <a:cxn ang="0">
                      <a:pos x="879" y="1232"/>
                    </a:cxn>
                    <a:cxn ang="0">
                      <a:pos x="796" y="1054"/>
                    </a:cxn>
                    <a:cxn ang="0">
                      <a:pos x="699" y="803"/>
                    </a:cxn>
                    <a:cxn ang="0">
                      <a:pos x="645" y="537"/>
                    </a:cxn>
                    <a:cxn ang="0">
                      <a:pos x="506" y="384"/>
                    </a:cxn>
                    <a:cxn ang="0">
                      <a:pos x="299" y="173"/>
                    </a:cxn>
                    <a:cxn ang="0">
                      <a:pos x="266" y="336"/>
                    </a:cxn>
                    <a:cxn ang="0">
                      <a:pos x="403" y="553"/>
                    </a:cxn>
                    <a:cxn ang="0">
                      <a:pos x="418" y="579"/>
                    </a:cxn>
                    <a:cxn ang="0">
                      <a:pos x="212" y="700"/>
                    </a:cxn>
                    <a:cxn ang="0">
                      <a:pos x="399" y="775"/>
                    </a:cxn>
                    <a:cxn ang="0">
                      <a:pos x="392" y="990"/>
                    </a:cxn>
                    <a:cxn ang="0">
                      <a:pos x="357" y="1120"/>
                    </a:cxn>
                    <a:cxn ang="0">
                      <a:pos x="678" y="1318"/>
                    </a:cxn>
                    <a:cxn ang="0">
                      <a:pos x="880" y="1451"/>
                    </a:cxn>
                    <a:cxn ang="0">
                      <a:pos x="961" y="1452"/>
                    </a:cxn>
                    <a:cxn ang="0">
                      <a:pos x="990" y="1431"/>
                    </a:cxn>
                    <a:cxn ang="0">
                      <a:pos x="1016" y="1325"/>
                    </a:cxn>
                    <a:cxn ang="0">
                      <a:pos x="77" y="168"/>
                    </a:cxn>
                    <a:cxn ang="0">
                      <a:pos x="63" y="96"/>
                    </a:cxn>
                    <a:cxn ang="0">
                      <a:pos x="114" y="45"/>
                    </a:cxn>
                    <a:cxn ang="0">
                      <a:pos x="105" y="14"/>
                    </a:cxn>
                    <a:cxn ang="0">
                      <a:pos x="111" y="1"/>
                    </a:cxn>
                    <a:cxn ang="0">
                      <a:pos x="32" y="120"/>
                    </a:cxn>
                    <a:cxn ang="0">
                      <a:pos x="7" y="258"/>
                    </a:cxn>
                    <a:cxn ang="0">
                      <a:pos x="19" y="328"/>
                    </a:cxn>
                    <a:cxn ang="0">
                      <a:pos x="23" y="294"/>
                    </a:cxn>
                    <a:cxn ang="0">
                      <a:pos x="30" y="206"/>
                    </a:cxn>
                    <a:cxn ang="0">
                      <a:pos x="53" y="187"/>
                    </a:cxn>
                    <a:cxn ang="0">
                      <a:pos x="129" y="196"/>
                    </a:cxn>
                    <a:cxn ang="0">
                      <a:pos x="75" y="364"/>
                    </a:cxn>
                    <a:cxn ang="0">
                      <a:pos x="8" y="399"/>
                    </a:cxn>
                    <a:cxn ang="0">
                      <a:pos x="57" y="341"/>
                    </a:cxn>
                    <a:cxn ang="0">
                      <a:pos x="215" y="403"/>
                    </a:cxn>
                    <a:cxn ang="0">
                      <a:pos x="263" y="421"/>
                    </a:cxn>
                    <a:cxn ang="0">
                      <a:pos x="263" y="421"/>
                    </a:cxn>
                    <a:cxn ang="0">
                      <a:pos x="315" y="527"/>
                    </a:cxn>
                    <a:cxn ang="0">
                      <a:pos x="254" y="605"/>
                    </a:cxn>
                    <a:cxn ang="0">
                      <a:pos x="254" y="605"/>
                    </a:cxn>
                    <a:cxn ang="0">
                      <a:pos x="170" y="597"/>
                    </a:cxn>
                    <a:cxn ang="0">
                      <a:pos x="174" y="484"/>
                    </a:cxn>
                    <a:cxn ang="0">
                      <a:pos x="150" y="502"/>
                    </a:cxn>
                    <a:cxn ang="0">
                      <a:pos x="98" y="495"/>
                    </a:cxn>
                    <a:cxn ang="0">
                      <a:pos x="98" y="495"/>
                    </a:cxn>
                    <a:cxn ang="0">
                      <a:pos x="111" y="518"/>
                    </a:cxn>
                    <a:cxn ang="0">
                      <a:pos x="121" y="608"/>
                    </a:cxn>
                    <a:cxn ang="0">
                      <a:pos x="121" y="608"/>
                    </a:cxn>
                    <a:cxn ang="0">
                      <a:pos x="241" y="511"/>
                    </a:cxn>
                  </a:cxnLst>
                  <a:rect l="0" t="0" r="r" b="b"/>
                  <a:pathLst>
                    <a:path w="1016" h="1487">
                      <a:moveTo>
                        <a:pt x="1016" y="1325"/>
                      </a:moveTo>
                      <a:cubicBezTo>
                        <a:pt x="879" y="1232"/>
                        <a:pt x="879" y="1232"/>
                        <a:pt x="879" y="1232"/>
                      </a:cubicBezTo>
                      <a:cubicBezTo>
                        <a:pt x="879" y="1232"/>
                        <a:pt x="912" y="1167"/>
                        <a:pt x="907" y="1112"/>
                      </a:cubicBezTo>
                      <a:cubicBezTo>
                        <a:pt x="903" y="1056"/>
                        <a:pt x="835" y="1054"/>
                        <a:pt x="796" y="1054"/>
                      </a:cubicBezTo>
                      <a:cubicBezTo>
                        <a:pt x="756" y="1054"/>
                        <a:pt x="796" y="987"/>
                        <a:pt x="796" y="987"/>
                      </a:cubicBezTo>
                      <a:cubicBezTo>
                        <a:pt x="796" y="987"/>
                        <a:pt x="729" y="836"/>
                        <a:pt x="699" y="803"/>
                      </a:cubicBezTo>
                      <a:cubicBezTo>
                        <a:pt x="668" y="771"/>
                        <a:pt x="610" y="806"/>
                        <a:pt x="610" y="806"/>
                      </a:cubicBezTo>
                      <a:cubicBezTo>
                        <a:pt x="645" y="537"/>
                        <a:pt x="645" y="537"/>
                        <a:pt x="645" y="537"/>
                      </a:cubicBezTo>
                      <a:cubicBezTo>
                        <a:pt x="566" y="384"/>
                        <a:pt x="566" y="384"/>
                        <a:pt x="566" y="384"/>
                      </a:cubicBezTo>
                      <a:cubicBezTo>
                        <a:pt x="506" y="384"/>
                        <a:pt x="506" y="384"/>
                        <a:pt x="506" y="384"/>
                      </a:cubicBezTo>
                      <a:cubicBezTo>
                        <a:pt x="530" y="206"/>
                        <a:pt x="530" y="206"/>
                        <a:pt x="530" y="206"/>
                      </a:cubicBezTo>
                      <a:cubicBezTo>
                        <a:pt x="445" y="188"/>
                        <a:pt x="387" y="164"/>
                        <a:pt x="299" y="173"/>
                      </a:cubicBezTo>
                      <a:cubicBezTo>
                        <a:pt x="254" y="175"/>
                        <a:pt x="244" y="129"/>
                        <a:pt x="219" y="196"/>
                      </a:cubicBezTo>
                      <a:cubicBezTo>
                        <a:pt x="205" y="232"/>
                        <a:pt x="279" y="323"/>
                        <a:pt x="266" y="336"/>
                      </a:cubicBezTo>
                      <a:cubicBezTo>
                        <a:pt x="271" y="331"/>
                        <a:pt x="323" y="480"/>
                        <a:pt x="326" y="484"/>
                      </a:cubicBezTo>
                      <a:cubicBezTo>
                        <a:pt x="331" y="489"/>
                        <a:pt x="422" y="515"/>
                        <a:pt x="403" y="553"/>
                      </a:cubicBezTo>
                      <a:cubicBezTo>
                        <a:pt x="391" y="577"/>
                        <a:pt x="313" y="542"/>
                        <a:pt x="320" y="603"/>
                      </a:cubicBezTo>
                      <a:cubicBezTo>
                        <a:pt x="326" y="667"/>
                        <a:pt x="403" y="592"/>
                        <a:pt x="418" y="579"/>
                      </a:cubicBezTo>
                      <a:cubicBezTo>
                        <a:pt x="416" y="580"/>
                        <a:pt x="401" y="655"/>
                        <a:pt x="361" y="675"/>
                      </a:cubicBezTo>
                      <a:cubicBezTo>
                        <a:pt x="361" y="675"/>
                        <a:pt x="183" y="663"/>
                        <a:pt x="212" y="700"/>
                      </a:cubicBezTo>
                      <a:cubicBezTo>
                        <a:pt x="228" y="701"/>
                        <a:pt x="235" y="708"/>
                        <a:pt x="232" y="720"/>
                      </a:cubicBezTo>
                      <a:cubicBezTo>
                        <a:pt x="43" y="801"/>
                        <a:pt x="389" y="838"/>
                        <a:pt x="399" y="775"/>
                      </a:cubicBezTo>
                      <a:cubicBezTo>
                        <a:pt x="388" y="849"/>
                        <a:pt x="277" y="828"/>
                        <a:pt x="322" y="933"/>
                      </a:cubicBezTo>
                      <a:cubicBezTo>
                        <a:pt x="329" y="948"/>
                        <a:pt x="373" y="964"/>
                        <a:pt x="392" y="990"/>
                      </a:cubicBezTo>
                      <a:cubicBezTo>
                        <a:pt x="448" y="1067"/>
                        <a:pt x="355" y="1016"/>
                        <a:pt x="326" y="1054"/>
                      </a:cubicBezTo>
                      <a:cubicBezTo>
                        <a:pt x="316" y="1068"/>
                        <a:pt x="352" y="1102"/>
                        <a:pt x="357" y="1120"/>
                      </a:cubicBezTo>
                      <a:cubicBezTo>
                        <a:pt x="381" y="1242"/>
                        <a:pt x="473" y="1166"/>
                        <a:pt x="553" y="1184"/>
                      </a:cubicBezTo>
                      <a:cubicBezTo>
                        <a:pt x="627" y="1201"/>
                        <a:pt x="653" y="1253"/>
                        <a:pt x="678" y="1318"/>
                      </a:cubicBezTo>
                      <a:cubicBezTo>
                        <a:pt x="693" y="1357"/>
                        <a:pt x="736" y="1435"/>
                        <a:pt x="789" y="1487"/>
                      </a:cubicBezTo>
                      <a:cubicBezTo>
                        <a:pt x="880" y="1451"/>
                        <a:pt x="880" y="1451"/>
                        <a:pt x="880" y="1451"/>
                      </a:cubicBezTo>
                      <a:cubicBezTo>
                        <a:pt x="951" y="1466"/>
                        <a:pt x="951" y="1466"/>
                        <a:pt x="951" y="1466"/>
                      </a:cubicBezTo>
                      <a:cubicBezTo>
                        <a:pt x="961" y="1452"/>
                        <a:pt x="961" y="1452"/>
                        <a:pt x="961" y="1452"/>
                      </a:cubicBezTo>
                      <a:cubicBezTo>
                        <a:pt x="975" y="1431"/>
                        <a:pt x="975" y="1431"/>
                        <a:pt x="975" y="1431"/>
                      </a:cubicBezTo>
                      <a:cubicBezTo>
                        <a:pt x="990" y="1431"/>
                        <a:pt x="990" y="1431"/>
                        <a:pt x="990" y="1431"/>
                      </a:cubicBezTo>
                      <a:cubicBezTo>
                        <a:pt x="986" y="1355"/>
                        <a:pt x="986" y="1355"/>
                        <a:pt x="986" y="1355"/>
                      </a:cubicBezTo>
                      <a:cubicBezTo>
                        <a:pt x="986" y="1355"/>
                        <a:pt x="1000" y="1340"/>
                        <a:pt x="1016" y="1325"/>
                      </a:cubicBezTo>
                      <a:close/>
                      <a:moveTo>
                        <a:pt x="129" y="196"/>
                      </a:moveTo>
                      <a:cubicBezTo>
                        <a:pt x="135" y="187"/>
                        <a:pt x="95" y="180"/>
                        <a:pt x="77" y="168"/>
                      </a:cubicBezTo>
                      <a:cubicBezTo>
                        <a:pt x="62" y="155"/>
                        <a:pt x="63" y="127"/>
                        <a:pt x="64" y="123"/>
                      </a:cubicBezTo>
                      <a:cubicBezTo>
                        <a:pt x="66" y="119"/>
                        <a:pt x="63" y="96"/>
                        <a:pt x="63" y="96"/>
                      </a:cubicBezTo>
                      <a:cubicBezTo>
                        <a:pt x="63" y="96"/>
                        <a:pt x="76" y="77"/>
                        <a:pt x="80" y="71"/>
                      </a:cubicBezTo>
                      <a:cubicBezTo>
                        <a:pt x="85" y="65"/>
                        <a:pt x="108" y="55"/>
                        <a:pt x="114" y="45"/>
                      </a:cubicBezTo>
                      <a:cubicBezTo>
                        <a:pt x="118" y="36"/>
                        <a:pt x="105" y="23"/>
                        <a:pt x="105" y="23"/>
                      </a:cubicBezTo>
                      <a:cubicBezTo>
                        <a:pt x="105" y="23"/>
                        <a:pt x="99" y="14"/>
                        <a:pt x="105" y="14"/>
                      </a:cubicBezTo>
                      <a:cubicBezTo>
                        <a:pt x="111" y="14"/>
                        <a:pt x="124" y="20"/>
                        <a:pt x="129" y="16"/>
                      </a:cubicBezTo>
                      <a:cubicBezTo>
                        <a:pt x="134" y="12"/>
                        <a:pt x="127" y="3"/>
                        <a:pt x="111" y="1"/>
                      </a:cubicBezTo>
                      <a:cubicBezTo>
                        <a:pt x="92" y="0"/>
                        <a:pt x="86" y="10"/>
                        <a:pt x="80" y="23"/>
                      </a:cubicBezTo>
                      <a:cubicBezTo>
                        <a:pt x="74" y="33"/>
                        <a:pt x="48" y="87"/>
                        <a:pt x="32" y="120"/>
                      </a:cubicBezTo>
                      <a:cubicBezTo>
                        <a:pt x="17" y="155"/>
                        <a:pt x="11" y="206"/>
                        <a:pt x="10" y="217"/>
                      </a:cubicBezTo>
                      <a:cubicBezTo>
                        <a:pt x="8" y="228"/>
                        <a:pt x="11" y="246"/>
                        <a:pt x="7" y="258"/>
                      </a:cubicBezTo>
                      <a:cubicBezTo>
                        <a:pt x="4" y="270"/>
                        <a:pt x="0" y="299"/>
                        <a:pt x="4" y="312"/>
                      </a:cubicBezTo>
                      <a:cubicBezTo>
                        <a:pt x="8" y="325"/>
                        <a:pt x="13" y="331"/>
                        <a:pt x="19" y="328"/>
                      </a:cubicBezTo>
                      <a:cubicBezTo>
                        <a:pt x="25" y="325"/>
                        <a:pt x="17" y="312"/>
                        <a:pt x="17" y="309"/>
                      </a:cubicBezTo>
                      <a:cubicBezTo>
                        <a:pt x="17" y="303"/>
                        <a:pt x="23" y="299"/>
                        <a:pt x="23" y="294"/>
                      </a:cubicBezTo>
                      <a:cubicBezTo>
                        <a:pt x="23" y="290"/>
                        <a:pt x="20" y="267"/>
                        <a:pt x="22" y="252"/>
                      </a:cubicBezTo>
                      <a:cubicBezTo>
                        <a:pt x="23" y="238"/>
                        <a:pt x="23" y="206"/>
                        <a:pt x="30" y="206"/>
                      </a:cubicBezTo>
                      <a:cubicBezTo>
                        <a:pt x="35" y="204"/>
                        <a:pt x="43" y="206"/>
                        <a:pt x="44" y="203"/>
                      </a:cubicBezTo>
                      <a:cubicBezTo>
                        <a:pt x="46" y="199"/>
                        <a:pt x="53" y="187"/>
                        <a:pt x="53" y="187"/>
                      </a:cubicBezTo>
                      <a:cubicBezTo>
                        <a:pt x="57" y="190"/>
                        <a:pt x="54" y="206"/>
                        <a:pt x="72" y="209"/>
                      </a:cubicBezTo>
                      <a:cubicBezTo>
                        <a:pt x="89" y="209"/>
                        <a:pt x="124" y="204"/>
                        <a:pt x="129" y="196"/>
                      </a:cubicBezTo>
                      <a:close/>
                      <a:moveTo>
                        <a:pt x="75" y="364"/>
                      </a:moveTo>
                      <a:cubicBezTo>
                        <a:pt x="273" y="496"/>
                        <a:pt x="127" y="162"/>
                        <a:pt x="75" y="364"/>
                      </a:cubicBezTo>
                      <a:close/>
                      <a:moveTo>
                        <a:pt x="57" y="341"/>
                      </a:moveTo>
                      <a:cubicBezTo>
                        <a:pt x="37" y="338"/>
                        <a:pt x="15" y="387"/>
                        <a:pt x="8" y="399"/>
                      </a:cubicBezTo>
                      <a:cubicBezTo>
                        <a:pt x="8" y="405"/>
                        <a:pt x="59" y="487"/>
                        <a:pt x="70" y="454"/>
                      </a:cubicBezTo>
                      <a:cubicBezTo>
                        <a:pt x="74" y="441"/>
                        <a:pt x="34" y="336"/>
                        <a:pt x="57" y="341"/>
                      </a:cubicBezTo>
                      <a:close/>
                      <a:moveTo>
                        <a:pt x="158" y="419"/>
                      </a:moveTo>
                      <a:cubicBezTo>
                        <a:pt x="196" y="457"/>
                        <a:pt x="202" y="426"/>
                        <a:pt x="215" y="403"/>
                      </a:cubicBezTo>
                      <a:cubicBezTo>
                        <a:pt x="199" y="418"/>
                        <a:pt x="182" y="422"/>
                        <a:pt x="158" y="419"/>
                      </a:cubicBezTo>
                      <a:close/>
                      <a:moveTo>
                        <a:pt x="263" y="421"/>
                      </a:moveTo>
                      <a:cubicBezTo>
                        <a:pt x="229" y="454"/>
                        <a:pt x="267" y="431"/>
                        <a:pt x="271" y="441"/>
                      </a:cubicBezTo>
                      <a:cubicBezTo>
                        <a:pt x="269" y="447"/>
                        <a:pt x="292" y="393"/>
                        <a:pt x="263" y="421"/>
                      </a:cubicBezTo>
                      <a:close/>
                      <a:moveTo>
                        <a:pt x="315" y="505"/>
                      </a:moveTo>
                      <a:cubicBezTo>
                        <a:pt x="313" y="516"/>
                        <a:pt x="287" y="503"/>
                        <a:pt x="315" y="527"/>
                      </a:cubicBezTo>
                      <a:cubicBezTo>
                        <a:pt x="339" y="521"/>
                        <a:pt x="339" y="515"/>
                        <a:pt x="315" y="505"/>
                      </a:cubicBezTo>
                      <a:close/>
                      <a:moveTo>
                        <a:pt x="254" y="605"/>
                      </a:moveTo>
                      <a:cubicBezTo>
                        <a:pt x="271" y="605"/>
                        <a:pt x="258" y="589"/>
                        <a:pt x="258" y="589"/>
                      </a:cubicBezTo>
                      <a:cubicBezTo>
                        <a:pt x="245" y="590"/>
                        <a:pt x="239" y="605"/>
                        <a:pt x="254" y="605"/>
                      </a:cubicBezTo>
                      <a:close/>
                      <a:moveTo>
                        <a:pt x="153" y="598"/>
                      </a:moveTo>
                      <a:cubicBezTo>
                        <a:pt x="151" y="612"/>
                        <a:pt x="170" y="597"/>
                        <a:pt x="170" y="597"/>
                      </a:cubicBezTo>
                      <a:cubicBezTo>
                        <a:pt x="173" y="577"/>
                        <a:pt x="156" y="585"/>
                        <a:pt x="153" y="598"/>
                      </a:cubicBezTo>
                      <a:close/>
                      <a:moveTo>
                        <a:pt x="174" y="484"/>
                      </a:moveTo>
                      <a:cubicBezTo>
                        <a:pt x="163" y="490"/>
                        <a:pt x="153" y="489"/>
                        <a:pt x="142" y="479"/>
                      </a:cubicBezTo>
                      <a:cubicBezTo>
                        <a:pt x="125" y="489"/>
                        <a:pt x="127" y="497"/>
                        <a:pt x="150" y="502"/>
                      </a:cubicBezTo>
                      <a:cubicBezTo>
                        <a:pt x="153" y="499"/>
                        <a:pt x="196" y="521"/>
                        <a:pt x="174" y="484"/>
                      </a:cubicBezTo>
                      <a:close/>
                      <a:moveTo>
                        <a:pt x="98" y="495"/>
                      </a:moveTo>
                      <a:cubicBezTo>
                        <a:pt x="98" y="515"/>
                        <a:pt x="115" y="494"/>
                        <a:pt x="115" y="494"/>
                      </a:cubicBezTo>
                      <a:cubicBezTo>
                        <a:pt x="114" y="477"/>
                        <a:pt x="96" y="477"/>
                        <a:pt x="98" y="495"/>
                      </a:cubicBezTo>
                      <a:close/>
                      <a:moveTo>
                        <a:pt x="124" y="555"/>
                      </a:moveTo>
                      <a:cubicBezTo>
                        <a:pt x="132" y="537"/>
                        <a:pt x="127" y="524"/>
                        <a:pt x="111" y="518"/>
                      </a:cubicBezTo>
                      <a:cubicBezTo>
                        <a:pt x="37" y="541"/>
                        <a:pt x="156" y="576"/>
                        <a:pt x="124" y="555"/>
                      </a:cubicBezTo>
                      <a:close/>
                      <a:moveTo>
                        <a:pt x="121" y="608"/>
                      </a:moveTo>
                      <a:cubicBezTo>
                        <a:pt x="89" y="563"/>
                        <a:pt x="95" y="652"/>
                        <a:pt x="131" y="641"/>
                      </a:cubicBezTo>
                      <a:cubicBezTo>
                        <a:pt x="140" y="629"/>
                        <a:pt x="137" y="618"/>
                        <a:pt x="121" y="608"/>
                      </a:cubicBezTo>
                      <a:close/>
                      <a:moveTo>
                        <a:pt x="231" y="558"/>
                      </a:moveTo>
                      <a:cubicBezTo>
                        <a:pt x="254" y="544"/>
                        <a:pt x="258" y="528"/>
                        <a:pt x="241" y="511"/>
                      </a:cubicBezTo>
                      <a:cubicBezTo>
                        <a:pt x="212" y="494"/>
                        <a:pt x="131" y="596"/>
                        <a:pt x="231" y="5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2" name="Freeform 13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2D431EB-45B7-AFB8-9172-3570CCDA50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71" y="1435"/>
                  <a:ext cx="565" cy="292"/>
                </a:xfrm>
                <a:custGeom>
                  <a:avLst/>
                  <a:gdLst/>
                  <a:ahLst/>
                  <a:cxnLst>
                    <a:cxn ang="0">
                      <a:pos x="1244" y="143"/>
                    </a:cxn>
                    <a:cxn ang="0">
                      <a:pos x="1202" y="119"/>
                    </a:cxn>
                    <a:cxn ang="0">
                      <a:pos x="1210" y="88"/>
                    </a:cxn>
                    <a:cxn ang="0">
                      <a:pos x="1183" y="56"/>
                    </a:cxn>
                    <a:cxn ang="0">
                      <a:pos x="1144" y="52"/>
                    </a:cxn>
                    <a:cxn ang="0">
                      <a:pos x="1130" y="34"/>
                    </a:cxn>
                    <a:cxn ang="0">
                      <a:pos x="1075" y="77"/>
                    </a:cxn>
                    <a:cxn ang="0">
                      <a:pos x="981" y="7"/>
                    </a:cxn>
                    <a:cxn ang="0">
                      <a:pos x="967" y="80"/>
                    </a:cxn>
                    <a:cxn ang="0">
                      <a:pos x="899" y="108"/>
                    </a:cxn>
                    <a:cxn ang="0">
                      <a:pos x="760" y="20"/>
                    </a:cxn>
                    <a:cxn ang="0">
                      <a:pos x="643" y="139"/>
                    </a:cxn>
                    <a:cxn ang="0">
                      <a:pos x="468" y="180"/>
                    </a:cxn>
                    <a:cxn ang="0">
                      <a:pos x="496" y="100"/>
                    </a:cxn>
                    <a:cxn ang="0">
                      <a:pos x="256" y="12"/>
                    </a:cxn>
                    <a:cxn ang="0">
                      <a:pos x="196" y="172"/>
                    </a:cxn>
                    <a:cxn ang="0">
                      <a:pos x="236" y="256"/>
                    </a:cxn>
                    <a:cxn ang="0">
                      <a:pos x="88" y="320"/>
                    </a:cxn>
                    <a:cxn ang="0">
                      <a:pos x="116" y="428"/>
                    </a:cxn>
                    <a:cxn ang="0">
                      <a:pos x="81" y="499"/>
                    </a:cxn>
                    <a:cxn ang="0">
                      <a:pos x="208" y="616"/>
                    </a:cxn>
                    <a:cxn ang="0">
                      <a:pos x="201" y="630"/>
                    </a:cxn>
                    <a:cxn ang="0">
                      <a:pos x="233" y="630"/>
                    </a:cxn>
                    <a:cxn ang="0">
                      <a:pos x="253" y="570"/>
                    </a:cxn>
                    <a:cxn ang="0">
                      <a:pos x="320" y="620"/>
                    </a:cxn>
                    <a:cxn ang="0">
                      <a:pos x="408" y="639"/>
                    </a:cxn>
                    <a:cxn ang="0">
                      <a:pos x="430" y="686"/>
                    </a:cxn>
                    <a:cxn ang="0">
                      <a:pos x="546" y="724"/>
                    </a:cxn>
                    <a:cxn ang="0">
                      <a:pos x="546" y="724"/>
                    </a:cxn>
                    <a:cxn ang="0">
                      <a:pos x="640" y="668"/>
                    </a:cxn>
                    <a:cxn ang="0">
                      <a:pos x="796" y="668"/>
                    </a:cxn>
                    <a:cxn ang="0">
                      <a:pos x="843" y="604"/>
                    </a:cxn>
                    <a:cxn ang="0">
                      <a:pos x="993" y="571"/>
                    </a:cxn>
                    <a:cxn ang="0">
                      <a:pos x="977" y="533"/>
                    </a:cxn>
                    <a:cxn ang="0">
                      <a:pos x="1135" y="492"/>
                    </a:cxn>
                    <a:cxn ang="0">
                      <a:pos x="1200" y="533"/>
                    </a:cxn>
                    <a:cxn ang="0">
                      <a:pos x="1236" y="497"/>
                    </a:cxn>
                    <a:cxn ang="0">
                      <a:pos x="1334" y="461"/>
                    </a:cxn>
                    <a:cxn ang="0">
                      <a:pos x="1290" y="399"/>
                    </a:cxn>
                    <a:cxn ang="0">
                      <a:pos x="1288" y="302"/>
                    </a:cxn>
                    <a:cxn ang="0">
                      <a:pos x="1337" y="266"/>
                    </a:cxn>
                    <a:cxn ang="0">
                      <a:pos x="1352" y="206"/>
                    </a:cxn>
                    <a:cxn ang="0">
                      <a:pos x="1398" y="173"/>
                    </a:cxn>
                    <a:cxn ang="0">
                      <a:pos x="1358" y="135"/>
                    </a:cxn>
                    <a:cxn ang="0">
                      <a:pos x="1244" y="143"/>
                    </a:cxn>
                  </a:cxnLst>
                  <a:rect l="0" t="0" r="r" b="b"/>
                  <a:pathLst>
                    <a:path w="1398" h="724">
                      <a:moveTo>
                        <a:pt x="1244" y="143"/>
                      </a:moveTo>
                      <a:cubicBezTo>
                        <a:pt x="1202" y="119"/>
                        <a:pt x="1202" y="119"/>
                        <a:pt x="1202" y="119"/>
                      </a:cubicBezTo>
                      <a:cubicBezTo>
                        <a:pt x="1210" y="88"/>
                        <a:pt x="1210" y="88"/>
                        <a:pt x="1210" y="88"/>
                      </a:cubicBezTo>
                      <a:cubicBezTo>
                        <a:pt x="1183" y="56"/>
                        <a:pt x="1183" y="56"/>
                        <a:pt x="1183" y="56"/>
                      </a:cubicBezTo>
                      <a:cubicBezTo>
                        <a:pt x="1144" y="52"/>
                        <a:pt x="1144" y="52"/>
                        <a:pt x="1144" y="52"/>
                      </a:cubicBezTo>
                      <a:cubicBezTo>
                        <a:pt x="1130" y="34"/>
                        <a:pt x="1130" y="34"/>
                        <a:pt x="1130" y="34"/>
                      </a:cubicBezTo>
                      <a:cubicBezTo>
                        <a:pt x="1075" y="77"/>
                        <a:pt x="1075" y="77"/>
                        <a:pt x="1075" y="77"/>
                      </a:cubicBezTo>
                      <a:cubicBezTo>
                        <a:pt x="981" y="7"/>
                        <a:pt x="981" y="7"/>
                        <a:pt x="981" y="7"/>
                      </a:cubicBezTo>
                      <a:cubicBezTo>
                        <a:pt x="967" y="80"/>
                        <a:pt x="967" y="80"/>
                        <a:pt x="967" y="80"/>
                      </a:cubicBezTo>
                      <a:cubicBezTo>
                        <a:pt x="967" y="80"/>
                        <a:pt x="959" y="124"/>
                        <a:pt x="899" y="108"/>
                      </a:cubicBezTo>
                      <a:cubicBezTo>
                        <a:pt x="840" y="92"/>
                        <a:pt x="815" y="8"/>
                        <a:pt x="760" y="20"/>
                      </a:cubicBezTo>
                      <a:cubicBezTo>
                        <a:pt x="704" y="32"/>
                        <a:pt x="643" y="139"/>
                        <a:pt x="643" y="139"/>
                      </a:cubicBezTo>
                      <a:cubicBezTo>
                        <a:pt x="643" y="139"/>
                        <a:pt x="484" y="204"/>
                        <a:pt x="468" y="180"/>
                      </a:cubicBezTo>
                      <a:cubicBezTo>
                        <a:pt x="452" y="156"/>
                        <a:pt x="496" y="100"/>
                        <a:pt x="496" y="100"/>
                      </a:cubicBezTo>
                      <a:cubicBezTo>
                        <a:pt x="496" y="100"/>
                        <a:pt x="320" y="0"/>
                        <a:pt x="256" y="12"/>
                      </a:cubicBezTo>
                      <a:cubicBezTo>
                        <a:pt x="192" y="24"/>
                        <a:pt x="196" y="172"/>
                        <a:pt x="196" y="172"/>
                      </a:cubicBezTo>
                      <a:cubicBezTo>
                        <a:pt x="196" y="172"/>
                        <a:pt x="244" y="180"/>
                        <a:pt x="236" y="256"/>
                      </a:cubicBezTo>
                      <a:cubicBezTo>
                        <a:pt x="228" y="332"/>
                        <a:pt x="176" y="244"/>
                        <a:pt x="88" y="320"/>
                      </a:cubicBezTo>
                      <a:cubicBezTo>
                        <a:pt x="0" y="396"/>
                        <a:pt x="116" y="428"/>
                        <a:pt x="116" y="428"/>
                      </a:cubicBezTo>
                      <a:cubicBezTo>
                        <a:pt x="81" y="499"/>
                        <a:pt x="81" y="499"/>
                        <a:pt x="81" y="499"/>
                      </a:cubicBezTo>
                      <a:cubicBezTo>
                        <a:pt x="166" y="531"/>
                        <a:pt x="208" y="616"/>
                        <a:pt x="208" y="616"/>
                      </a:cubicBezTo>
                      <a:cubicBezTo>
                        <a:pt x="201" y="630"/>
                        <a:pt x="201" y="630"/>
                        <a:pt x="201" y="630"/>
                      </a:cubicBezTo>
                      <a:cubicBezTo>
                        <a:pt x="233" y="630"/>
                        <a:pt x="233" y="630"/>
                        <a:pt x="233" y="630"/>
                      </a:cubicBezTo>
                      <a:cubicBezTo>
                        <a:pt x="253" y="570"/>
                        <a:pt x="253" y="570"/>
                        <a:pt x="253" y="570"/>
                      </a:cubicBezTo>
                      <a:cubicBezTo>
                        <a:pt x="253" y="570"/>
                        <a:pt x="314" y="606"/>
                        <a:pt x="320" y="620"/>
                      </a:cubicBezTo>
                      <a:cubicBezTo>
                        <a:pt x="326" y="633"/>
                        <a:pt x="408" y="639"/>
                        <a:pt x="408" y="639"/>
                      </a:cubicBezTo>
                      <a:cubicBezTo>
                        <a:pt x="430" y="686"/>
                        <a:pt x="430" y="686"/>
                        <a:pt x="430" y="686"/>
                      </a:cubicBezTo>
                      <a:cubicBezTo>
                        <a:pt x="451" y="678"/>
                        <a:pt x="490" y="678"/>
                        <a:pt x="546" y="724"/>
                      </a:cubicBezTo>
                      <a:cubicBezTo>
                        <a:pt x="546" y="724"/>
                        <a:pt x="546" y="724"/>
                        <a:pt x="546" y="724"/>
                      </a:cubicBezTo>
                      <a:cubicBezTo>
                        <a:pt x="557" y="704"/>
                        <a:pt x="585" y="668"/>
                        <a:pt x="640" y="668"/>
                      </a:cubicBezTo>
                      <a:cubicBezTo>
                        <a:pt x="716" y="668"/>
                        <a:pt x="752" y="688"/>
                        <a:pt x="796" y="668"/>
                      </a:cubicBezTo>
                      <a:cubicBezTo>
                        <a:pt x="840" y="648"/>
                        <a:pt x="843" y="604"/>
                        <a:pt x="843" y="604"/>
                      </a:cubicBezTo>
                      <a:cubicBezTo>
                        <a:pt x="993" y="571"/>
                        <a:pt x="993" y="571"/>
                        <a:pt x="993" y="571"/>
                      </a:cubicBezTo>
                      <a:cubicBezTo>
                        <a:pt x="977" y="533"/>
                        <a:pt x="977" y="533"/>
                        <a:pt x="977" y="533"/>
                      </a:cubicBezTo>
                      <a:cubicBezTo>
                        <a:pt x="1135" y="492"/>
                        <a:pt x="1135" y="492"/>
                        <a:pt x="1135" y="492"/>
                      </a:cubicBezTo>
                      <a:cubicBezTo>
                        <a:pt x="1135" y="492"/>
                        <a:pt x="1175" y="500"/>
                        <a:pt x="1200" y="533"/>
                      </a:cubicBezTo>
                      <a:cubicBezTo>
                        <a:pt x="1236" y="497"/>
                        <a:pt x="1236" y="497"/>
                        <a:pt x="1236" y="497"/>
                      </a:cubicBezTo>
                      <a:cubicBezTo>
                        <a:pt x="1236" y="497"/>
                        <a:pt x="1303" y="528"/>
                        <a:pt x="1334" y="461"/>
                      </a:cubicBezTo>
                      <a:cubicBezTo>
                        <a:pt x="1365" y="394"/>
                        <a:pt x="1290" y="399"/>
                        <a:pt x="1290" y="399"/>
                      </a:cubicBezTo>
                      <a:cubicBezTo>
                        <a:pt x="1288" y="302"/>
                        <a:pt x="1288" y="302"/>
                        <a:pt x="1288" y="302"/>
                      </a:cubicBezTo>
                      <a:cubicBezTo>
                        <a:pt x="1337" y="266"/>
                        <a:pt x="1337" y="266"/>
                        <a:pt x="1337" y="266"/>
                      </a:cubicBezTo>
                      <a:cubicBezTo>
                        <a:pt x="1352" y="206"/>
                        <a:pt x="1352" y="206"/>
                        <a:pt x="1352" y="206"/>
                      </a:cubicBezTo>
                      <a:cubicBezTo>
                        <a:pt x="1398" y="173"/>
                        <a:pt x="1398" y="173"/>
                        <a:pt x="1398" y="173"/>
                      </a:cubicBezTo>
                      <a:cubicBezTo>
                        <a:pt x="1358" y="135"/>
                        <a:pt x="1358" y="135"/>
                        <a:pt x="1358" y="135"/>
                      </a:cubicBezTo>
                      <a:cubicBezTo>
                        <a:pt x="1244" y="143"/>
                        <a:pt x="1244" y="143"/>
                        <a:pt x="1244" y="143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3" name="Freeform 13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D612442-14E8-F1AF-7B90-CDCF169865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3" y="1401"/>
                  <a:ext cx="183" cy="188"/>
                </a:xfrm>
                <a:custGeom>
                  <a:avLst/>
                  <a:gdLst/>
                  <a:ahLst/>
                  <a:cxnLst>
                    <a:cxn ang="0">
                      <a:pos x="257" y="465"/>
                    </a:cxn>
                    <a:cxn ang="0">
                      <a:pos x="293" y="422"/>
                    </a:cxn>
                    <a:cxn ang="0">
                      <a:pos x="281" y="314"/>
                    </a:cxn>
                    <a:cxn ang="0">
                      <a:pos x="401" y="326"/>
                    </a:cxn>
                    <a:cxn ang="0">
                      <a:pos x="445" y="278"/>
                    </a:cxn>
                    <a:cxn ang="0">
                      <a:pos x="433" y="203"/>
                    </a:cxn>
                    <a:cxn ang="0">
                      <a:pos x="453" y="115"/>
                    </a:cxn>
                    <a:cxn ang="0">
                      <a:pos x="365" y="127"/>
                    </a:cxn>
                    <a:cxn ang="0">
                      <a:pos x="337" y="71"/>
                    </a:cxn>
                    <a:cxn ang="0">
                      <a:pos x="185" y="87"/>
                    </a:cxn>
                    <a:cxn ang="0">
                      <a:pos x="133" y="19"/>
                    </a:cxn>
                    <a:cxn ang="0">
                      <a:pos x="0" y="0"/>
                    </a:cxn>
                    <a:cxn ang="0">
                      <a:pos x="4" y="71"/>
                    </a:cxn>
                    <a:cxn ang="0">
                      <a:pos x="133" y="254"/>
                    </a:cxn>
                    <a:cxn ang="0">
                      <a:pos x="105" y="302"/>
                    </a:cxn>
                    <a:cxn ang="0">
                      <a:pos x="181" y="410"/>
                    </a:cxn>
                    <a:cxn ang="0">
                      <a:pos x="257" y="465"/>
                    </a:cxn>
                  </a:cxnLst>
                  <a:rect l="0" t="0" r="r" b="b"/>
                  <a:pathLst>
                    <a:path w="453" h="465">
                      <a:moveTo>
                        <a:pt x="257" y="465"/>
                      </a:moveTo>
                      <a:cubicBezTo>
                        <a:pt x="293" y="422"/>
                        <a:pt x="293" y="422"/>
                        <a:pt x="293" y="422"/>
                      </a:cubicBezTo>
                      <a:cubicBezTo>
                        <a:pt x="293" y="422"/>
                        <a:pt x="221" y="322"/>
                        <a:pt x="281" y="314"/>
                      </a:cubicBezTo>
                      <a:cubicBezTo>
                        <a:pt x="341" y="306"/>
                        <a:pt x="401" y="326"/>
                        <a:pt x="401" y="326"/>
                      </a:cubicBezTo>
                      <a:cubicBezTo>
                        <a:pt x="445" y="278"/>
                        <a:pt x="445" y="278"/>
                        <a:pt x="445" y="278"/>
                      </a:cubicBezTo>
                      <a:cubicBezTo>
                        <a:pt x="433" y="203"/>
                        <a:pt x="433" y="203"/>
                        <a:pt x="433" y="203"/>
                      </a:cubicBezTo>
                      <a:cubicBezTo>
                        <a:pt x="453" y="115"/>
                        <a:pt x="453" y="115"/>
                        <a:pt x="453" y="115"/>
                      </a:cubicBezTo>
                      <a:cubicBezTo>
                        <a:pt x="453" y="115"/>
                        <a:pt x="373" y="151"/>
                        <a:pt x="365" y="127"/>
                      </a:cubicBezTo>
                      <a:cubicBezTo>
                        <a:pt x="357" y="103"/>
                        <a:pt x="337" y="71"/>
                        <a:pt x="337" y="71"/>
                      </a:cubicBezTo>
                      <a:cubicBezTo>
                        <a:pt x="185" y="87"/>
                        <a:pt x="185" y="87"/>
                        <a:pt x="185" y="87"/>
                      </a:cubicBezTo>
                      <a:cubicBezTo>
                        <a:pt x="133" y="19"/>
                        <a:pt x="133" y="19"/>
                        <a:pt x="133" y="1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133" y="254"/>
                        <a:pt x="133" y="254"/>
                        <a:pt x="133" y="254"/>
                      </a:cubicBezTo>
                      <a:cubicBezTo>
                        <a:pt x="105" y="302"/>
                        <a:pt x="105" y="302"/>
                        <a:pt x="105" y="302"/>
                      </a:cubicBezTo>
                      <a:cubicBezTo>
                        <a:pt x="105" y="302"/>
                        <a:pt x="153" y="374"/>
                        <a:pt x="181" y="410"/>
                      </a:cubicBezTo>
                      <a:cubicBezTo>
                        <a:pt x="209" y="446"/>
                        <a:pt x="257" y="465"/>
                        <a:pt x="257" y="465"/>
                      </a:cubicBezTo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4" name="Freeform 13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E3E0B3D-3E79-60E0-6ED0-ABBB18DDDA3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645" y="1017"/>
                  <a:ext cx="430" cy="689"/>
                </a:xfrm>
                <a:custGeom>
                  <a:avLst/>
                  <a:gdLst/>
                  <a:ahLst/>
                  <a:cxnLst>
                    <a:cxn ang="0">
                      <a:pos x="39" y="16"/>
                    </a:cxn>
                    <a:cxn ang="0">
                      <a:pos x="23" y="21"/>
                    </a:cxn>
                    <a:cxn ang="0">
                      <a:pos x="13" y="40"/>
                    </a:cxn>
                    <a:cxn ang="0">
                      <a:pos x="1063" y="1045"/>
                    </a:cxn>
                    <a:cxn ang="0">
                      <a:pos x="995" y="905"/>
                    </a:cxn>
                    <a:cxn ang="0">
                      <a:pos x="887" y="812"/>
                    </a:cxn>
                    <a:cxn ang="0">
                      <a:pos x="647" y="676"/>
                    </a:cxn>
                    <a:cxn ang="0">
                      <a:pos x="503" y="492"/>
                    </a:cxn>
                    <a:cxn ang="0">
                      <a:pos x="580" y="412"/>
                    </a:cxn>
                    <a:cxn ang="0">
                      <a:pos x="355" y="477"/>
                    </a:cxn>
                    <a:cxn ang="0">
                      <a:pos x="348" y="793"/>
                    </a:cxn>
                    <a:cxn ang="0">
                      <a:pos x="451" y="969"/>
                    </a:cxn>
                    <a:cxn ang="0">
                      <a:pos x="655" y="1021"/>
                    </a:cxn>
                    <a:cxn ang="0">
                      <a:pos x="771" y="1065"/>
                    </a:cxn>
                    <a:cxn ang="0">
                      <a:pos x="763" y="1229"/>
                    </a:cxn>
                    <a:cxn ang="0">
                      <a:pos x="599" y="1265"/>
                    </a:cxn>
                    <a:cxn ang="0">
                      <a:pos x="575" y="1417"/>
                    </a:cxn>
                    <a:cxn ang="0">
                      <a:pos x="423" y="1253"/>
                    </a:cxn>
                    <a:cxn ang="0">
                      <a:pos x="335" y="1039"/>
                    </a:cxn>
                    <a:cxn ang="0">
                      <a:pos x="307" y="1185"/>
                    </a:cxn>
                    <a:cxn ang="0">
                      <a:pos x="231" y="1249"/>
                    </a:cxn>
                    <a:cxn ang="0">
                      <a:pos x="259" y="1351"/>
                    </a:cxn>
                    <a:cxn ang="0">
                      <a:pos x="345" y="1465"/>
                    </a:cxn>
                    <a:cxn ang="0">
                      <a:pos x="513" y="1703"/>
                    </a:cxn>
                    <a:cxn ang="0">
                      <a:pos x="547" y="1697"/>
                    </a:cxn>
                    <a:cxn ang="0">
                      <a:pos x="647" y="1605"/>
                    </a:cxn>
                    <a:cxn ang="0">
                      <a:pos x="847" y="1521"/>
                    </a:cxn>
                    <a:cxn ang="0">
                      <a:pos x="888" y="1532"/>
                    </a:cxn>
                    <a:cxn ang="0">
                      <a:pos x="895" y="1353"/>
                    </a:cxn>
                    <a:cxn ang="0">
                      <a:pos x="1003" y="1205"/>
                    </a:cxn>
                    <a:cxn ang="0">
                      <a:pos x="350" y="258"/>
                    </a:cxn>
                    <a:cxn ang="0">
                      <a:pos x="350" y="258"/>
                    </a:cxn>
                    <a:cxn ang="0">
                      <a:pos x="372" y="284"/>
                    </a:cxn>
                    <a:cxn ang="0">
                      <a:pos x="291" y="399"/>
                    </a:cxn>
                    <a:cxn ang="0">
                      <a:pos x="291" y="399"/>
                    </a:cxn>
                  </a:cxnLst>
                  <a:rect l="0" t="0" r="r" b="b"/>
                  <a:pathLst>
                    <a:path w="1065" h="1705">
                      <a:moveTo>
                        <a:pt x="39" y="30"/>
                      </a:moveTo>
                      <a:cubicBezTo>
                        <a:pt x="52" y="30"/>
                        <a:pt x="56" y="16"/>
                        <a:pt x="39" y="16"/>
                      </a:cubicBezTo>
                      <a:cubicBezTo>
                        <a:pt x="39" y="16"/>
                        <a:pt x="26" y="30"/>
                        <a:pt x="39" y="30"/>
                      </a:cubicBezTo>
                      <a:close/>
                      <a:moveTo>
                        <a:pt x="23" y="21"/>
                      </a:moveTo>
                      <a:cubicBezTo>
                        <a:pt x="23" y="6"/>
                        <a:pt x="12" y="0"/>
                        <a:pt x="12" y="0"/>
                      </a:cubicBezTo>
                      <a:cubicBezTo>
                        <a:pt x="0" y="13"/>
                        <a:pt x="1" y="27"/>
                        <a:pt x="13" y="40"/>
                      </a:cubicBezTo>
                      <a:cubicBezTo>
                        <a:pt x="13" y="40"/>
                        <a:pt x="23" y="36"/>
                        <a:pt x="23" y="21"/>
                      </a:cubicBezTo>
                      <a:close/>
                      <a:moveTo>
                        <a:pt x="1063" y="1045"/>
                      </a:moveTo>
                      <a:cubicBezTo>
                        <a:pt x="1064" y="1045"/>
                        <a:pt x="1064" y="1045"/>
                        <a:pt x="1065" y="1045"/>
                      </a:cubicBezTo>
                      <a:cubicBezTo>
                        <a:pt x="995" y="905"/>
                        <a:pt x="995" y="905"/>
                        <a:pt x="995" y="905"/>
                      </a:cubicBezTo>
                      <a:cubicBezTo>
                        <a:pt x="843" y="857"/>
                        <a:pt x="843" y="857"/>
                        <a:pt x="843" y="857"/>
                      </a:cubicBezTo>
                      <a:cubicBezTo>
                        <a:pt x="887" y="812"/>
                        <a:pt x="887" y="812"/>
                        <a:pt x="887" y="812"/>
                      </a:cubicBezTo>
                      <a:cubicBezTo>
                        <a:pt x="891" y="721"/>
                        <a:pt x="891" y="721"/>
                        <a:pt x="891" y="721"/>
                      </a:cubicBezTo>
                      <a:cubicBezTo>
                        <a:pt x="647" y="676"/>
                        <a:pt x="647" y="676"/>
                        <a:pt x="647" y="676"/>
                      </a:cubicBezTo>
                      <a:cubicBezTo>
                        <a:pt x="643" y="596"/>
                        <a:pt x="643" y="596"/>
                        <a:pt x="643" y="596"/>
                      </a:cubicBezTo>
                      <a:cubicBezTo>
                        <a:pt x="643" y="596"/>
                        <a:pt x="495" y="552"/>
                        <a:pt x="503" y="492"/>
                      </a:cubicBezTo>
                      <a:cubicBezTo>
                        <a:pt x="511" y="432"/>
                        <a:pt x="575" y="476"/>
                        <a:pt x="575" y="476"/>
                      </a:cubicBezTo>
                      <a:cubicBezTo>
                        <a:pt x="580" y="412"/>
                        <a:pt x="580" y="412"/>
                        <a:pt x="580" y="412"/>
                      </a:cubicBezTo>
                      <a:cubicBezTo>
                        <a:pt x="573" y="411"/>
                        <a:pt x="566" y="409"/>
                        <a:pt x="560" y="406"/>
                      </a:cubicBezTo>
                      <a:cubicBezTo>
                        <a:pt x="410" y="331"/>
                        <a:pt x="436" y="326"/>
                        <a:pt x="355" y="477"/>
                      </a:cubicBezTo>
                      <a:cubicBezTo>
                        <a:pt x="309" y="563"/>
                        <a:pt x="421" y="642"/>
                        <a:pt x="390" y="701"/>
                      </a:cubicBezTo>
                      <a:cubicBezTo>
                        <a:pt x="388" y="708"/>
                        <a:pt x="361" y="760"/>
                        <a:pt x="348" y="793"/>
                      </a:cubicBezTo>
                      <a:cubicBezTo>
                        <a:pt x="350" y="954"/>
                        <a:pt x="350" y="954"/>
                        <a:pt x="350" y="954"/>
                      </a:cubicBezTo>
                      <a:cubicBezTo>
                        <a:pt x="319" y="948"/>
                        <a:pt x="451" y="969"/>
                        <a:pt x="451" y="969"/>
                      </a:cubicBezTo>
                      <a:cubicBezTo>
                        <a:pt x="503" y="1037"/>
                        <a:pt x="503" y="1037"/>
                        <a:pt x="503" y="1037"/>
                      </a:cubicBezTo>
                      <a:cubicBezTo>
                        <a:pt x="655" y="1021"/>
                        <a:pt x="655" y="1021"/>
                        <a:pt x="655" y="1021"/>
                      </a:cubicBezTo>
                      <a:cubicBezTo>
                        <a:pt x="655" y="1021"/>
                        <a:pt x="675" y="1053"/>
                        <a:pt x="683" y="1077"/>
                      </a:cubicBezTo>
                      <a:cubicBezTo>
                        <a:pt x="691" y="1101"/>
                        <a:pt x="771" y="1065"/>
                        <a:pt x="771" y="1065"/>
                      </a:cubicBezTo>
                      <a:cubicBezTo>
                        <a:pt x="751" y="1153"/>
                        <a:pt x="751" y="1153"/>
                        <a:pt x="751" y="1153"/>
                      </a:cubicBezTo>
                      <a:cubicBezTo>
                        <a:pt x="763" y="1229"/>
                        <a:pt x="763" y="1229"/>
                        <a:pt x="763" y="1229"/>
                      </a:cubicBezTo>
                      <a:cubicBezTo>
                        <a:pt x="719" y="1277"/>
                        <a:pt x="719" y="1277"/>
                        <a:pt x="719" y="1277"/>
                      </a:cubicBezTo>
                      <a:cubicBezTo>
                        <a:pt x="719" y="1277"/>
                        <a:pt x="659" y="1257"/>
                        <a:pt x="599" y="1265"/>
                      </a:cubicBezTo>
                      <a:cubicBezTo>
                        <a:pt x="539" y="1273"/>
                        <a:pt x="611" y="1373"/>
                        <a:pt x="611" y="1373"/>
                      </a:cubicBezTo>
                      <a:cubicBezTo>
                        <a:pt x="575" y="1417"/>
                        <a:pt x="575" y="1417"/>
                        <a:pt x="575" y="1417"/>
                      </a:cubicBezTo>
                      <a:cubicBezTo>
                        <a:pt x="575" y="1417"/>
                        <a:pt x="527" y="1397"/>
                        <a:pt x="499" y="1361"/>
                      </a:cubicBezTo>
                      <a:cubicBezTo>
                        <a:pt x="471" y="1325"/>
                        <a:pt x="423" y="1253"/>
                        <a:pt x="423" y="1253"/>
                      </a:cubicBezTo>
                      <a:cubicBezTo>
                        <a:pt x="451" y="1205"/>
                        <a:pt x="451" y="1205"/>
                        <a:pt x="451" y="1205"/>
                      </a:cubicBezTo>
                      <a:cubicBezTo>
                        <a:pt x="335" y="1039"/>
                        <a:pt x="335" y="1039"/>
                        <a:pt x="335" y="1039"/>
                      </a:cubicBezTo>
                      <a:cubicBezTo>
                        <a:pt x="296" y="1051"/>
                        <a:pt x="214" y="1082"/>
                        <a:pt x="223" y="1125"/>
                      </a:cubicBezTo>
                      <a:cubicBezTo>
                        <a:pt x="235" y="1181"/>
                        <a:pt x="307" y="1185"/>
                        <a:pt x="307" y="1185"/>
                      </a:cubicBezTo>
                      <a:cubicBezTo>
                        <a:pt x="299" y="1241"/>
                        <a:pt x="299" y="1241"/>
                        <a:pt x="299" y="1241"/>
                      </a:cubicBezTo>
                      <a:cubicBezTo>
                        <a:pt x="231" y="1249"/>
                        <a:pt x="231" y="1249"/>
                        <a:pt x="231" y="1249"/>
                      </a:cubicBezTo>
                      <a:cubicBezTo>
                        <a:pt x="217" y="1371"/>
                        <a:pt x="217" y="1371"/>
                        <a:pt x="217" y="1371"/>
                      </a:cubicBezTo>
                      <a:cubicBezTo>
                        <a:pt x="241" y="1363"/>
                        <a:pt x="259" y="1351"/>
                        <a:pt x="259" y="1351"/>
                      </a:cubicBezTo>
                      <a:cubicBezTo>
                        <a:pt x="316" y="1490"/>
                        <a:pt x="316" y="1490"/>
                        <a:pt x="316" y="1490"/>
                      </a:cubicBezTo>
                      <a:cubicBezTo>
                        <a:pt x="345" y="1465"/>
                        <a:pt x="345" y="1465"/>
                        <a:pt x="345" y="1465"/>
                      </a:cubicBezTo>
                      <a:cubicBezTo>
                        <a:pt x="431" y="1535"/>
                        <a:pt x="431" y="1535"/>
                        <a:pt x="431" y="1535"/>
                      </a:cubicBezTo>
                      <a:cubicBezTo>
                        <a:pt x="513" y="1703"/>
                        <a:pt x="513" y="1703"/>
                        <a:pt x="513" y="1703"/>
                      </a:cubicBezTo>
                      <a:cubicBezTo>
                        <a:pt x="501" y="1705"/>
                        <a:pt x="501" y="1705"/>
                        <a:pt x="501" y="1705"/>
                      </a:cubicBezTo>
                      <a:cubicBezTo>
                        <a:pt x="547" y="1697"/>
                        <a:pt x="547" y="1697"/>
                        <a:pt x="547" y="1697"/>
                      </a:cubicBezTo>
                      <a:cubicBezTo>
                        <a:pt x="555" y="1617"/>
                        <a:pt x="555" y="1617"/>
                        <a:pt x="555" y="1617"/>
                      </a:cubicBezTo>
                      <a:cubicBezTo>
                        <a:pt x="647" y="1605"/>
                        <a:pt x="647" y="1605"/>
                        <a:pt x="647" y="1605"/>
                      </a:cubicBezTo>
                      <a:cubicBezTo>
                        <a:pt x="639" y="1545"/>
                        <a:pt x="639" y="1545"/>
                        <a:pt x="639" y="1545"/>
                      </a:cubicBezTo>
                      <a:cubicBezTo>
                        <a:pt x="639" y="1545"/>
                        <a:pt x="735" y="1505"/>
                        <a:pt x="847" y="1521"/>
                      </a:cubicBezTo>
                      <a:cubicBezTo>
                        <a:pt x="862" y="1523"/>
                        <a:pt x="875" y="1527"/>
                        <a:pt x="888" y="1532"/>
                      </a:cubicBezTo>
                      <a:cubicBezTo>
                        <a:pt x="888" y="1532"/>
                        <a:pt x="888" y="1532"/>
                        <a:pt x="888" y="1532"/>
                      </a:cubicBezTo>
                      <a:cubicBezTo>
                        <a:pt x="923" y="1461"/>
                        <a:pt x="923" y="1461"/>
                        <a:pt x="923" y="1461"/>
                      </a:cubicBezTo>
                      <a:cubicBezTo>
                        <a:pt x="923" y="1461"/>
                        <a:pt x="807" y="1429"/>
                        <a:pt x="895" y="1353"/>
                      </a:cubicBezTo>
                      <a:cubicBezTo>
                        <a:pt x="983" y="1277"/>
                        <a:pt x="1035" y="1365"/>
                        <a:pt x="1043" y="1289"/>
                      </a:cubicBezTo>
                      <a:cubicBezTo>
                        <a:pt x="1051" y="1213"/>
                        <a:pt x="1003" y="1205"/>
                        <a:pt x="1003" y="1205"/>
                      </a:cubicBezTo>
                      <a:cubicBezTo>
                        <a:pt x="1003" y="1205"/>
                        <a:pt x="999" y="1057"/>
                        <a:pt x="1063" y="1045"/>
                      </a:cubicBezTo>
                      <a:close/>
                      <a:moveTo>
                        <a:pt x="350" y="258"/>
                      </a:moveTo>
                      <a:cubicBezTo>
                        <a:pt x="356" y="240"/>
                        <a:pt x="318" y="242"/>
                        <a:pt x="313" y="244"/>
                      </a:cubicBezTo>
                      <a:cubicBezTo>
                        <a:pt x="291" y="228"/>
                        <a:pt x="330" y="316"/>
                        <a:pt x="350" y="258"/>
                      </a:cubicBezTo>
                      <a:close/>
                      <a:moveTo>
                        <a:pt x="371" y="304"/>
                      </a:moveTo>
                      <a:cubicBezTo>
                        <a:pt x="393" y="303"/>
                        <a:pt x="372" y="284"/>
                        <a:pt x="372" y="284"/>
                      </a:cubicBezTo>
                      <a:cubicBezTo>
                        <a:pt x="344" y="284"/>
                        <a:pt x="348" y="306"/>
                        <a:pt x="371" y="304"/>
                      </a:cubicBezTo>
                      <a:close/>
                      <a:moveTo>
                        <a:pt x="291" y="399"/>
                      </a:moveTo>
                      <a:cubicBezTo>
                        <a:pt x="316" y="390"/>
                        <a:pt x="288" y="369"/>
                        <a:pt x="288" y="369"/>
                      </a:cubicBezTo>
                      <a:cubicBezTo>
                        <a:pt x="257" y="374"/>
                        <a:pt x="267" y="408"/>
                        <a:pt x="291" y="39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5" name="Freeform 13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25AB3A0-5572-816E-ADD6-57D2E35FB62C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338" y="1181"/>
                  <a:ext cx="454" cy="393"/>
                </a:xfrm>
                <a:custGeom>
                  <a:avLst/>
                  <a:gdLst/>
                  <a:ahLst/>
                  <a:cxnLst>
                    <a:cxn ang="0">
                      <a:pos x="667" y="10"/>
                    </a:cxn>
                    <a:cxn ang="0">
                      <a:pos x="723" y="24"/>
                    </a:cxn>
                    <a:cxn ang="0">
                      <a:pos x="818" y="22"/>
                    </a:cxn>
                    <a:cxn ang="0">
                      <a:pos x="518" y="72"/>
                    </a:cxn>
                    <a:cxn ang="0">
                      <a:pos x="543" y="34"/>
                    </a:cxn>
                    <a:cxn ang="0">
                      <a:pos x="842" y="36"/>
                    </a:cxn>
                    <a:cxn ang="0">
                      <a:pos x="842" y="36"/>
                    </a:cxn>
                    <a:cxn ang="0">
                      <a:pos x="918" y="63"/>
                    </a:cxn>
                    <a:cxn ang="0">
                      <a:pos x="846" y="58"/>
                    </a:cxn>
                    <a:cxn ang="0">
                      <a:pos x="846" y="58"/>
                    </a:cxn>
                    <a:cxn ang="0">
                      <a:pos x="164" y="105"/>
                    </a:cxn>
                    <a:cxn ang="0">
                      <a:pos x="293" y="99"/>
                    </a:cxn>
                    <a:cxn ang="0">
                      <a:pos x="466" y="71"/>
                    </a:cxn>
                    <a:cxn ang="0">
                      <a:pos x="1094" y="632"/>
                    </a:cxn>
                    <a:cxn ang="0">
                      <a:pos x="1078" y="542"/>
                    </a:cxn>
                    <a:cxn ang="0">
                      <a:pos x="1107" y="388"/>
                    </a:cxn>
                    <a:cxn ang="0">
                      <a:pos x="1096" y="322"/>
                    </a:cxn>
                    <a:cxn ang="0">
                      <a:pos x="953" y="235"/>
                    </a:cxn>
                    <a:cxn ang="0">
                      <a:pos x="971" y="391"/>
                    </a:cxn>
                    <a:cxn ang="0">
                      <a:pos x="869" y="301"/>
                    </a:cxn>
                    <a:cxn ang="0">
                      <a:pos x="521" y="129"/>
                    </a:cxn>
                    <a:cxn ang="0">
                      <a:pos x="280" y="260"/>
                    </a:cxn>
                    <a:cxn ang="0">
                      <a:pos x="211" y="263"/>
                    </a:cxn>
                    <a:cxn ang="0">
                      <a:pos x="319" y="588"/>
                    </a:cxn>
                    <a:cxn ang="0">
                      <a:pos x="264" y="873"/>
                    </a:cxn>
                    <a:cxn ang="0">
                      <a:pos x="561" y="936"/>
                    </a:cxn>
                    <a:cxn ang="0">
                      <a:pos x="724" y="911"/>
                    </a:cxn>
                    <a:cxn ang="0">
                      <a:pos x="908" y="960"/>
                    </a:cxn>
                    <a:cxn ang="0">
                      <a:pos x="990" y="842"/>
                    </a:cxn>
                    <a:cxn ang="0">
                      <a:pos x="1066" y="778"/>
                    </a:cxn>
                    <a:cxn ang="0">
                      <a:pos x="1094" y="632"/>
                    </a:cxn>
                    <a:cxn ang="0">
                      <a:pos x="163" y="133"/>
                    </a:cxn>
                    <a:cxn ang="0">
                      <a:pos x="313" y="87"/>
                    </a:cxn>
                    <a:cxn ang="0">
                      <a:pos x="441" y="61"/>
                    </a:cxn>
                    <a:cxn ang="0">
                      <a:pos x="47" y="165"/>
                    </a:cxn>
                    <a:cxn ang="0">
                      <a:pos x="32" y="214"/>
                    </a:cxn>
                    <a:cxn ang="0">
                      <a:pos x="45" y="192"/>
                    </a:cxn>
                    <a:cxn ang="0">
                      <a:pos x="93" y="184"/>
                    </a:cxn>
                  </a:cxnLst>
                  <a:rect l="0" t="0" r="r" b="b"/>
                  <a:pathLst>
                    <a:path w="1122" h="974">
                      <a:moveTo>
                        <a:pt x="723" y="24"/>
                      </a:moveTo>
                      <a:cubicBezTo>
                        <a:pt x="740" y="16"/>
                        <a:pt x="671" y="10"/>
                        <a:pt x="667" y="10"/>
                      </a:cubicBezTo>
                      <a:cubicBezTo>
                        <a:pt x="659" y="16"/>
                        <a:pt x="609" y="16"/>
                        <a:pt x="633" y="43"/>
                      </a:cubicBezTo>
                      <a:cubicBezTo>
                        <a:pt x="645" y="55"/>
                        <a:pt x="703" y="34"/>
                        <a:pt x="723" y="24"/>
                      </a:cubicBezTo>
                      <a:close/>
                      <a:moveTo>
                        <a:pt x="765" y="18"/>
                      </a:moveTo>
                      <a:cubicBezTo>
                        <a:pt x="765" y="18"/>
                        <a:pt x="801" y="33"/>
                        <a:pt x="818" y="22"/>
                      </a:cubicBezTo>
                      <a:cubicBezTo>
                        <a:pt x="843" y="0"/>
                        <a:pt x="717" y="6"/>
                        <a:pt x="765" y="18"/>
                      </a:cubicBezTo>
                      <a:close/>
                      <a:moveTo>
                        <a:pt x="518" y="72"/>
                      </a:moveTo>
                      <a:cubicBezTo>
                        <a:pt x="541" y="72"/>
                        <a:pt x="576" y="50"/>
                        <a:pt x="607" y="49"/>
                      </a:cubicBezTo>
                      <a:cubicBezTo>
                        <a:pt x="598" y="25"/>
                        <a:pt x="576" y="20"/>
                        <a:pt x="543" y="34"/>
                      </a:cubicBezTo>
                      <a:cubicBezTo>
                        <a:pt x="554" y="25"/>
                        <a:pt x="475" y="72"/>
                        <a:pt x="518" y="72"/>
                      </a:cubicBezTo>
                      <a:close/>
                      <a:moveTo>
                        <a:pt x="842" y="36"/>
                      </a:moveTo>
                      <a:cubicBezTo>
                        <a:pt x="855" y="34"/>
                        <a:pt x="852" y="24"/>
                        <a:pt x="839" y="24"/>
                      </a:cubicBezTo>
                      <a:cubicBezTo>
                        <a:pt x="839" y="24"/>
                        <a:pt x="829" y="38"/>
                        <a:pt x="842" y="36"/>
                      </a:cubicBezTo>
                      <a:close/>
                      <a:moveTo>
                        <a:pt x="902" y="89"/>
                      </a:moveTo>
                      <a:cubicBezTo>
                        <a:pt x="929" y="89"/>
                        <a:pt x="960" y="58"/>
                        <a:pt x="918" y="63"/>
                      </a:cubicBezTo>
                      <a:cubicBezTo>
                        <a:pt x="913" y="64"/>
                        <a:pt x="886" y="89"/>
                        <a:pt x="902" y="89"/>
                      </a:cubicBezTo>
                      <a:close/>
                      <a:moveTo>
                        <a:pt x="846" y="58"/>
                      </a:moveTo>
                      <a:cubicBezTo>
                        <a:pt x="857" y="58"/>
                        <a:pt x="857" y="44"/>
                        <a:pt x="845" y="44"/>
                      </a:cubicBezTo>
                      <a:cubicBezTo>
                        <a:pt x="845" y="44"/>
                        <a:pt x="836" y="58"/>
                        <a:pt x="846" y="58"/>
                      </a:cubicBezTo>
                      <a:close/>
                      <a:moveTo>
                        <a:pt x="293" y="99"/>
                      </a:moveTo>
                      <a:cubicBezTo>
                        <a:pt x="270" y="64"/>
                        <a:pt x="192" y="105"/>
                        <a:pt x="164" y="105"/>
                      </a:cubicBezTo>
                      <a:cubicBezTo>
                        <a:pt x="177" y="107"/>
                        <a:pt x="189" y="108"/>
                        <a:pt x="202" y="107"/>
                      </a:cubicBezTo>
                      <a:cubicBezTo>
                        <a:pt x="234" y="109"/>
                        <a:pt x="264" y="107"/>
                        <a:pt x="293" y="99"/>
                      </a:cubicBezTo>
                      <a:close/>
                      <a:moveTo>
                        <a:pt x="474" y="53"/>
                      </a:moveTo>
                      <a:cubicBezTo>
                        <a:pt x="448" y="50"/>
                        <a:pt x="466" y="71"/>
                        <a:pt x="466" y="71"/>
                      </a:cubicBezTo>
                      <a:cubicBezTo>
                        <a:pt x="485" y="71"/>
                        <a:pt x="500" y="56"/>
                        <a:pt x="474" y="53"/>
                      </a:cubicBezTo>
                      <a:close/>
                      <a:moveTo>
                        <a:pt x="1094" y="632"/>
                      </a:moveTo>
                      <a:cubicBezTo>
                        <a:pt x="1082" y="614"/>
                        <a:pt x="1082" y="614"/>
                        <a:pt x="1082" y="614"/>
                      </a:cubicBezTo>
                      <a:cubicBezTo>
                        <a:pt x="1078" y="542"/>
                        <a:pt x="1078" y="542"/>
                        <a:pt x="1078" y="542"/>
                      </a:cubicBezTo>
                      <a:cubicBezTo>
                        <a:pt x="1109" y="547"/>
                        <a:pt x="1109" y="547"/>
                        <a:pt x="1109" y="547"/>
                      </a:cubicBezTo>
                      <a:cubicBezTo>
                        <a:pt x="1107" y="388"/>
                        <a:pt x="1107" y="388"/>
                        <a:pt x="1107" y="388"/>
                      </a:cubicBezTo>
                      <a:cubicBezTo>
                        <a:pt x="1101" y="402"/>
                        <a:pt x="1097" y="413"/>
                        <a:pt x="1100" y="412"/>
                      </a:cubicBezTo>
                      <a:cubicBezTo>
                        <a:pt x="1070" y="420"/>
                        <a:pt x="1096" y="321"/>
                        <a:pt x="1096" y="322"/>
                      </a:cubicBezTo>
                      <a:cubicBezTo>
                        <a:pt x="1122" y="254"/>
                        <a:pt x="1103" y="269"/>
                        <a:pt x="1045" y="253"/>
                      </a:cubicBezTo>
                      <a:cubicBezTo>
                        <a:pt x="1009" y="244"/>
                        <a:pt x="993" y="149"/>
                        <a:pt x="953" y="235"/>
                      </a:cubicBezTo>
                      <a:cubicBezTo>
                        <a:pt x="920" y="307"/>
                        <a:pt x="952" y="293"/>
                        <a:pt x="990" y="293"/>
                      </a:cubicBezTo>
                      <a:cubicBezTo>
                        <a:pt x="1007" y="293"/>
                        <a:pt x="973" y="388"/>
                        <a:pt x="971" y="391"/>
                      </a:cubicBezTo>
                      <a:cubicBezTo>
                        <a:pt x="939" y="455"/>
                        <a:pt x="909" y="375"/>
                        <a:pt x="884" y="361"/>
                      </a:cubicBezTo>
                      <a:cubicBezTo>
                        <a:pt x="866" y="351"/>
                        <a:pt x="796" y="338"/>
                        <a:pt x="869" y="301"/>
                      </a:cubicBezTo>
                      <a:cubicBezTo>
                        <a:pt x="958" y="257"/>
                        <a:pt x="815" y="94"/>
                        <a:pt x="758" y="88"/>
                      </a:cubicBezTo>
                      <a:cubicBezTo>
                        <a:pt x="684" y="81"/>
                        <a:pt x="596" y="129"/>
                        <a:pt x="521" y="129"/>
                      </a:cubicBezTo>
                      <a:cubicBezTo>
                        <a:pt x="481" y="129"/>
                        <a:pt x="439" y="106"/>
                        <a:pt x="397" y="106"/>
                      </a:cubicBezTo>
                      <a:cubicBezTo>
                        <a:pt x="332" y="106"/>
                        <a:pt x="241" y="201"/>
                        <a:pt x="280" y="260"/>
                      </a:cubicBezTo>
                      <a:cubicBezTo>
                        <a:pt x="257" y="263"/>
                        <a:pt x="267" y="266"/>
                        <a:pt x="261" y="283"/>
                      </a:cubicBezTo>
                      <a:cubicBezTo>
                        <a:pt x="232" y="257"/>
                        <a:pt x="240" y="276"/>
                        <a:pt x="211" y="263"/>
                      </a:cubicBezTo>
                      <a:cubicBezTo>
                        <a:pt x="222" y="320"/>
                        <a:pt x="212" y="388"/>
                        <a:pt x="195" y="447"/>
                      </a:cubicBezTo>
                      <a:cubicBezTo>
                        <a:pt x="361" y="461"/>
                        <a:pt x="300" y="482"/>
                        <a:pt x="319" y="588"/>
                      </a:cubicBezTo>
                      <a:cubicBezTo>
                        <a:pt x="325" y="627"/>
                        <a:pt x="295" y="706"/>
                        <a:pt x="300" y="759"/>
                      </a:cubicBezTo>
                      <a:cubicBezTo>
                        <a:pt x="303" y="801"/>
                        <a:pt x="287" y="838"/>
                        <a:pt x="264" y="873"/>
                      </a:cubicBezTo>
                      <a:cubicBezTo>
                        <a:pt x="467" y="887"/>
                        <a:pt x="467" y="887"/>
                        <a:pt x="467" y="887"/>
                      </a:cubicBezTo>
                      <a:cubicBezTo>
                        <a:pt x="561" y="936"/>
                        <a:pt x="561" y="936"/>
                        <a:pt x="561" y="936"/>
                      </a:cubicBezTo>
                      <a:cubicBezTo>
                        <a:pt x="655" y="870"/>
                        <a:pt x="655" y="870"/>
                        <a:pt x="655" y="870"/>
                      </a:cubicBezTo>
                      <a:cubicBezTo>
                        <a:pt x="724" y="911"/>
                        <a:pt x="724" y="911"/>
                        <a:pt x="724" y="911"/>
                      </a:cubicBezTo>
                      <a:cubicBezTo>
                        <a:pt x="724" y="911"/>
                        <a:pt x="790" y="826"/>
                        <a:pt x="847" y="830"/>
                      </a:cubicBezTo>
                      <a:cubicBezTo>
                        <a:pt x="904" y="834"/>
                        <a:pt x="863" y="932"/>
                        <a:pt x="908" y="960"/>
                      </a:cubicBezTo>
                      <a:cubicBezTo>
                        <a:pt x="929" y="974"/>
                        <a:pt x="955" y="971"/>
                        <a:pt x="976" y="964"/>
                      </a:cubicBezTo>
                      <a:cubicBezTo>
                        <a:pt x="990" y="842"/>
                        <a:pt x="990" y="842"/>
                        <a:pt x="990" y="842"/>
                      </a:cubicBezTo>
                      <a:cubicBezTo>
                        <a:pt x="1058" y="834"/>
                        <a:pt x="1058" y="834"/>
                        <a:pt x="1058" y="834"/>
                      </a:cubicBezTo>
                      <a:cubicBezTo>
                        <a:pt x="1066" y="778"/>
                        <a:pt x="1066" y="778"/>
                        <a:pt x="1066" y="778"/>
                      </a:cubicBezTo>
                      <a:cubicBezTo>
                        <a:pt x="1066" y="778"/>
                        <a:pt x="994" y="774"/>
                        <a:pt x="982" y="718"/>
                      </a:cubicBezTo>
                      <a:cubicBezTo>
                        <a:pt x="973" y="675"/>
                        <a:pt x="1055" y="644"/>
                        <a:pt x="1094" y="632"/>
                      </a:cubicBezTo>
                      <a:close/>
                      <a:moveTo>
                        <a:pt x="150" y="139"/>
                      </a:moveTo>
                      <a:cubicBezTo>
                        <a:pt x="164" y="157"/>
                        <a:pt x="163" y="133"/>
                        <a:pt x="163" y="133"/>
                      </a:cubicBezTo>
                      <a:cubicBezTo>
                        <a:pt x="153" y="112"/>
                        <a:pt x="137" y="121"/>
                        <a:pt x="150" y="139"/>
                      </a:cubicBezTo>
                      <a:close/>
                      <a:moveTo>
                        <a:pt x="313" y="87"/>
                      </a:moveTo>
                      <a:cubicBezTo>
                        <a:pt x="332" y="93"/>
                        <a:pt x="369" y="82"/>
                        <a:pt x="394" y="80"/>
                      </a:cubicBezTo>
                      <a:cubicBezTo>
                        <a:pt x="407" y="80"/>
                        <a:pt x="444" y="89"/>
                        <a:pt x="441" y="61"/>
                      </a:cubicBezTo>
                      <a:cubicBezTo>
                        <a:pt x="438" y="17"/>
                        <a:pt x="290" y="79"/>
                        <a:pt x="313" y="87"/>
                      </a:cubicBezTo>
                      <a:close/>
                      <a:moveTo>
                        <a:pt x="47" y="165"/>
                      </a:moveTo>
                      <a:cubicBezTo>
                        <a:pt x="45" y="166"/>
                        <a:pt x="0" y="177"/>
                        <a:pt x="6" y="195"/>
                      </a:cubicBezTo>
                      <a:cubicBezTo>
                        <a:pt x="11" y="213"/>
                        <a:pt x="21" y="213"/>
                        <a:pt x="32" y="214"/>
                      </a:cubicBezTo>
                      <a:cubicBezTo>
                        <a:pt x="43" y="216"/>
                        <a:pt x="58" y="213"/>
                        <a:pt x="58" y="213"/>
                      </a:cubicBezTo>
                      <a:cubicBezTo>
                        <a:pt x="58" y="213"/>
                        <a:pt x="32" y="195"/>
                        <a:pt x="45" y="192"/>
                      </a:cubicBezTo>
                      <a:cubicBezTo>
                        <a:pt x="57" y="189"/>
                        <a:pt x="67" y="177"/>
                        <a:pt x="75" y="183"/>
                      </a:cubicBezTo>
                      <a:cubicBezTo>
                        <a:pt x="83" y="188"/>
                        <a:pt x="93" y="184"/>
                        <a:pt x="93" y="184"/>
                      </a:cubicBezTo>
                      <a:cubicBezTo>
                        <a:pt x="93" y="184"/>
                        <a:pt x="74" y="155"/>
                        <a:pt x="47" y="165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6" name="Freeform 13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6D9357E-A8EF-B138-499E-7ECCA4196D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41" y="755"/>
                  <a:ext cx="381" cy="456"/>
                </a:xfrm>
                <a:custGeom>
                  <a:avLst/>
                  <a:gdLst/>
                  <a:ahLst/>
                  <a:cxnLst>
                    <a:cxn ang="0">
                      <a:pos x="930" y="580"/>
                    </a:cxn>
                    <a:cxn ang="0">
                      <a:pos x="869" y="532"/>
                    </a:cxn>
                    <a:cxn ang="0">
                      <a:pos x="720" y="466"/>
                    </a:cxn>
                    <a:cxn ang="0">
                      <a:pos x="600" y="567"/>
                    </a:cxn>
                    <a:cxn ang="0">
                      <a:pos x="623" y="443"/>
                    </a:cxn>
                    <a:cxn ang="0">
                      <a:pos x="437" y="433"/>
                    </a:cxn>
                    <a:cxn ang="0">
                      <a:pos x="504" y="208"/>
                    </a:cxn>
                    <a:cxn ang="0">
                      <a:pos x="508" y="144"/>
                    </a:cxn>
                    <a:cxn ang="0">
                      <a:pos x="439" y="130"/>
                    </a:cxn>
                    <a:cxn ang="0">
                      <a:pos x="278" y="20"/>
                    </a:cxn>
                    <a:cxn ang="0">
                      <a:pos x="189" y="70"/>
                    </a:cxn>
                    <a:cxn ang="0">
                      <a:pos x="127" y="68"/>
                    </a:cxn>
                    <a:cxn ang="0">
                      <a:pos x="53" y="11"/>
                    </a:cxn>
                    <a:cxn ang="0">
                      <a:pos x="25" y="5"/>
                    </a:cxn>
                    <a:cxn ang="0">
                      <a:pos x="25" y="5"/>
                    </a:cxn>
                    <a:cxn ang="0">
                      <a:pos x="0" y="184"/>
                    </a:cxn>
                    <a:cxn ang="0">
                      <a:pos x="60" y="184"/>
                    </a:cxn>
                    <a:cxn ang="0">
                      <a:pos x="139" y="337"/>
                    </a:cxn>
                    <a:cxn ang="0">
                      <a:pos x="104" y="606"/>
                    </a:cxn>
                    <a:cxn ang="0">
                      <a:pos x="193" y="603"/>
                    </a:cxn>
                    <a:cxn ang="0">
                      <a:pos x="290" y="787"/>
                    </a:cxn>
                    <a:cxn ang="0">
                      <a:pos x="290" y="854"/>
                    </a:cxn>
                    <a:cxn ang="0">
                      <a:pos x="401" y="912"/>
                    </a:cxn>
                    <a:cxn ang="0">
                      <a:pos x="373" y="1032"/>
                    </a:cxn>
                    <a:cxn ang="0">
                      <a:pos x="510" y="1125"/>
                    </a:cxn>
                    <a:cxn ang="0">
                      <a:pos x="506" y="1128"/>
                    </a:cxn>
                    <a:cxn ang="0">
                      <a:pos x="531" y="1106"/>
                    </a:cxn>
                    <a:cxn ang="0">
                      <a:pos x="599" y="1096"/>
                    </a:cxn>
                    <a:cxn ang="0">
                      <a:pos x="598" y="1096"/>
                    </a:cxn>
                    <a:cxn ang="0">
                      <a:pos x="603" y="1044"/>
                    </a:cxn>
                    <a:cxn ang="0">
                      <a:pos x="538" y="977"/>
                    </a:cxn>
                    <a:cxn ang="0">
                      <a:pos x="550" y="944"/>
                    </a:cxn>
                    <a:cxn ang="0">
                      <a:pos x="702" y="914"/>
                    </a:cxn>
                    <a:cxn ang="0">
                      <a:pos x="709" y="817"/>
                    </a:cxn>
                    <a:cxn ang="0">
                      <a:pos x="839" y="782"/>
                    </a:cxn>
                    <a:cxn ang="0">
                      <a:pos x="791" y="738"/>
                    </a:cxn>
                    <a:cxn ang="0">
                      <a:pos x="855" y="659"/>
                    </a:cxn>
                    <a:cxn ang="0">
                      <a:pos x="939" y="654"/>
                    </a:cxn>
                    <a:cxn ang="0">
                      <a:pos x="925" y="577"/>
                    </a:cxn>
                    <a:cxn ang="0">
                      <a:pos x="930" y="580"/>
                    </a:cxn>
                  </a:cxnLst>
                  <a:rect l="0" t="0" r="r" b="b"/>
                  <a:pathLst>
                    <a:path w="944" h="1128">
                      <a:moveTo>
                        <a:pt x="930" y="580"/>
                      </a:moveTo>
                      <a:cubicBezTo>
                        <a:pt x="912" y="571"/>
                        <a:pt x="897" y="549"/>
                        <a:pt x="869" y="532"/>
                      </a:cubicBezTo>
                      <a:cubicBezTo>
                        <a:pt x="827" y="505"/>
                        <a:pt x="768" y="481"/>
                        <a:pt x="720" y="466"/>
                      </a:cubicBezTo>
                      <a:cubicBezTo>
                        <a:pt x="630" y="438"/>
                        <a:pt x="651" y="560"/>
                        <a:pt x="600" y="567"/>
                      </a:cubicBezTo>
                      <a:cubicBezTo>
                        <a:pt x="595" y="568"/>
                        <a:pt x="624" y="444"/>
                        <a:pt x="623" y="443"/>
                      </a:cubicBezTo>
                      <a:cubicBezTo>
                        <a:pt x="617" y="378"/>
                        <a:pt x="480" y="444"/>
                        <a:pt x="437" y="433"/>
                      </a:cubicBezTo>
                      <a:cubicBezTo>
                        <a:pt x="486" y="443"/>
                        <a:pt x="577" y="261"/>
                        <a:pt x="504" y="208"/>
                      </a:cubicBezTo>
                      <a:cubicBezTo>
                        <a:pt x="548" y="240"/>
                        <a:pt x="508" y="137"/>
                        <a:pt x="508" y="144"/>
                      </a:cubicBezTo>
                      <a:cubicBezTo>
                        <a:pt x="508" y="68"/>
                        <a:pt x="454" y="129"/>
                        <a:pt x="439" y="130"/>
                      </a:cubicBezTo>
                      <a:cubicBezTo>
                        <a:pt x="387" y="135"/>
                        <a:pt x="306" y="34"/>
                        <a:pt x="278" y="20"/>
                      </a:cubicBezTo>
                      <a:cubicBezTo>
                        <a:pt x="270" y="16"/>
                        <a:pt x="201" y="70"/>
                        <a:pt x="189" y="70"/>
                      </a:cubicBezTo>
                      <a:cubicBezTo>
                        <a:pt x="173" y="0"/>
                        <a:pt x="161" y="52"/>
                        <a:pt x="127" y="68"/>
                      </a:cubicBezTo>
                      <a:cubicBezTo>
                        <a:pt x="65" y="100"/>
                        <a:pt x="87" y="17"/>
                        <a:pt x="53" y="11"/>
                      </a:cubicBezTo>
                      <a:cubicBezTo>
                        <a:pt x="43" y="9"/>
                        <a:pt x="33" y="7"/>
                        <a:pt x="25" y="5"/>
                      </a:cubicBezTo>
                      <a:cubicBezTo>
                        <a:pt x="25" y="5"/>
                        <a:pt x="25" y="5"/>
                        <a:pt x="25" y="5"/>
                      </a:cubicBezTo>
                      <a:cubicBezTo>
                        <a:pt x="0" y="184"/>
                        <a:pt x="0" y="184"/>
                        <a:pt x="0" y="184"/>
                      </a:cubicBezTo>
                      <a:cubicBezTo>
                        <a:pt x="60" y="184"/>
                        <a:pt x="60" y="184"/>
                        <a:pt x="60" y="184"/>
                      </a:cubicBezTo>
                      <a:cubicBezTo>
                        <a:pt x="139" y="337"/>
                        <a:pt x="139" y="337"/>
                        <a:pt x="139" y="337"/>
                      </a:cubicBezTo>
                      <a:cubicBezTo>
                        <a:pt x="104" y="606"/>
                        <a:pt x="104" y="606"/>
                        <a:pt x="104" y="606"/>
                      </a:cubicBezTo>
                      <a:cubicBezTo>
                        <a:pt x="104" y="606"/>
                        <a:pt x="162" y="571"/>
                        <a:pt x="193" y="603"/>
                      </a:cubicBezTo>
                      <a:cubicBezTo>
                        <a:pt x="223" y="636"/>
                        <a:pt x="290" y="787"/>
                        <a:pt x="290" y="787"/>
                      </a:cubicBezTo>
                      <a:cubicBezTo>
                        <a:pt x="290" y="787"/>
                        <a:pt x="250" y="854"/>
                        <a:pt x="290" y="854"/>
                      </a:cubicBezTo>
                      <a:cubicBezTo>
                        <a:pt x="329" y="854"/>
                        <a:pt x="397" y="856"/>
                        <a:pt x="401" y="912"/>
                      </a:cubicBezTo>
                      <a:cubicBezTo>
                        <a:pt x="406" y="967"/>
                        <a:pt x="373" y="1032"/>
                        <a:pt x="373" y="1032"/>
                      </a:cubicBezTo>
                      <a:cubicBezTo>
                        <a:pt x="510" y="1125"/>
                        <a:pt x="510" y="1125"/>
                        <a:pt x="510" y="1125"/>
                      </a:cubicBezTo>
                      <a:cubicBezTo>
                        <a:pt x="509" y="1126"/>
                        <a:pt x="507" y="1127"/>
                        <a:pt x="506" y="1128"/>
                      </a:cubicBezTo>
                      <a:cubicBezTo>
                        <a:pt x="514" y="1121"/>
                        <a:pt x="523" y="1112"/>
                        <a:pt x="531" y="1106"/>
                      </a:cubicBezTo>
                      <a:cubicBezTo>
                        <a:pt x="544" y="1097"/>
                        <a:pt x="576" y="1095"/>
                        <a:pt x="599" y="1096"/>
                      </a:cubicBezTo>
                      <a:cubicBezTo>
                        <a:pt x="599" y="1096"/>
                        <a:pt x="599" y="1096"/>
                        <a:pt x="598" y="1096"/>
                      </a:cubicBezTo>
                      <a:cubicBezTo>
                        <a:pt x="603" y="1044"/>
                        <a:pt x="603" y="1044"/>
                        <a:pt x="603" y="1044"/>
                      </a:cubicBezTo>
                      <a:cubicBezTo>
                        <a:pt x="538" y="977"/>
                        <a:pt x="538" y="977"/>
                        <a:pt x="538" y="977"/>
                      </a:cubicBezTo>
                      <a:cubicBezTo>
                        <a:pt x="550" y="944"/>
                        <a:pt x="550" y="944"/>
                        <a:pt x="550" y="944"/>
                      </a:cubicBezTo>
                      <a:cubicBezTo>
                        <a:pt x="702" y="914"/>
                        <a:pt x="702" y="914"/>
                        <a:pt x="702" y="914"/>
                      </a:cubicBezTo>
                      <a:cubicBezTo>
                        <a:pt x="709" y="817"/>
                        <a:pt x="709" y="817"/>
                        <a:pt x="709" y="817"/>
                      </a:cubicBezTo>
                      <a:cubicBezTo>
                        <a:pt x="839" y="782"/>
                        <a:pt x="839" y="782"/>
                        <a:pt x="839" y="782"/>
                      </a:cubicBezTo>
                      <a:cubicBezTo>
                        <a:pt x="791" y="738"/>
                        <a:pt x="791" y="738"/>
                        <a:pt x="791" y="738"/>
                      </a:cubicBezTo>
                      <a:cubicBezTo>
                        <a:pt x="855" y="659"/>
                        <a:pt x="855" y="659"/>
                        <a:pt x="855" y="659"/>
                      </a:cubicBezTo>
                      <a:cubicBezTo>
                        <a:pt x="855" y="659"/>
                        <a:pt x="927" y="715"/>
                        <a:pt x="939" y="654"/>
                      </a:cubicBezTo>
                      <a:cubicBezTo>
                        <a:pt x="944" y="630"/>
                        <a:pt x="936" y="602"/>
                        <a:pt x="925" y="577"/>
                      </a:cubicBezTo>
                      <a:cubicBezTo>
                        <a:pt x="927" y="578"/>
                        <a:pt x="928" y="579"/>
                        <a:pt x="930" y="580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7" name="Freeform 14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845CC32-3205-FE37-2F97-F94A0A21114E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158" y="881"/>
                  <a:ext cx="430" cy="436"/>
                </a:xfrm>
                <a:custGeom>
                  <a:avLst/>
                  <a:gdLst/>
                  <a:ahLst/>
                  <a:cxnLst>
                    <a:cxn ang="0">
                      <a:pos x="1011" y="740"/>
                    </a:cxn>
                    <a:cxn ang="0">
                      <a:pos x="1034" y="609"/>
                    </a:cxn>
                    <a:cxn ang="0">
                      <a:pos x="870" y="572"/>
                    </a:cxn>
                    <a:cxn ang="0">
                      <a:pos x="778" y="653"/>
                    </a:cxn>
                    <a:cxn ang="0">
                      <a:pos x="664" y="583"/>
                    </a:cxn>
                    <a:cxn ang="0">
                      <a:pos x="550" y="673"/>
                    </a:cxn>
                    <a:cxn ang="0">
                      <a:pos x="413" y="741"/>
                    </a:cxn>
                    <a:cxn ang="0">
                      <a:pos x="413" y="741"/>
                    </a:cxn>
                    <a:cxn ang="0">
                      <a:pos x="464" y="665"/>
                    </a:cxn>
                    <a:cxn ang="0">
                      <a:pos x="566" y="425"/>
                    </a:cxn>
                    <a:cxn ang="0">
                      <a:pos x="637" y="209"/>
                    </a:cxn>
                    <a:cxn ang="0">
                      <a:pos x="460" y="246"/>
                    </a:cxn>
                    <a:cxn ang="0">
                      <a:pos x="401" y="344"/>
                    </a:cxn>
                    <a:cxn ang="0">
                      <a:pos x="253" y="428"/>
                    </a:cxn>
                    <a:cxn ang="0">
                      <a:pos x="171" y="507"/>
                    </a:cxn>
                    <a:cxn ang="0">
                      <a:pos x="12" y="634"/>
                    </a:cxn>
                    <a:cxn ang="0">
                      <a:pos x="65" y="734"/>
                    </a:cxn>
                    <a:cxn ang="0">
                      <a:pos x="88" y="787"/>
                    </a:cxn>
                    <a:cxn ang="0">
                      <a:pos x="257" y="847"/>
                    </a:cxn>
                    <a:cxn ang="0">
                      <a:pos x="325" y="954"/>
                    </a:cxn>
                    <a:cxn ang="0">
                      <a:pos x="457" y="1071"/>
                    </a:cxn>
                    <a:cxn ang="0">
                      <a:pos x="532" y="990"/>
                    </a:cxn>
                    <a:cxn ang="0">
                      <a:pos x="430" y="827"/>
                    </a:cxn>
                    <a:cxn ang="0">
                      <a:pos x="637" y="767"/>
                    </a:cxn>
                    <a:cxn ang="0">
                      <a:pos x="871" y="843"/>
                    </a:cxn>
                    <a:cxn ang="0">
                      <a:pos x="970" y="762"/>
                    </a:cxn>
                    <a:cxn ang="0">
                      <a:pos x="1011" y="739"/>
                    </a:cxn>
                    <a:cxn ang="0">
                      <a:pos x="620" y="145"/>
                    </a:cxn>
                    <a:cxn ang="0">
                      <a:pos x="573" y="147"/>
                    </a:cxn>
                    <a:cxn ang="0">
                      <a:pos x="827" y="589"/>
                    </a:cxn>
                    <a:cxn ang="0">
                      <a:pos x="844" y="549"/>
                    </a:cxn>
                    <a:cxn ang="0">
                      <a:pos x="827" y="589"/>
                    </a:cxn>
                  </a:cxnLst>
                  <a:rect l="0" t="0" r="r" b="b"/>
                  <a:pathLst>
                    <a:path w="1064" h="1079">
                      <a:moveTo>
                        <a:pt x="1011" y="739"/>
                      </a:moveTo>
                      <a:cubicBezTo>
                        <a:pt x="1011" y="739"/>
                        <a:pt x="1011" y="740"/>
                        <a:pt x="1011" y="740"/>
                      </a:cubicBezTo>
                      <a:cubicBezTo>
                        <a:pt x="1011" y="740"/>
                        <a:pt x="1011" y="739"/>
                        <a:pt x="1011" y="739"/>
                      </a:cubicBezTo>
                      <a:close/>
                      <a:moveTo>
                        <a:pt x="1034" y="609"/>
                      </a:moveTo>
                      <a:cubicBezTo>
                        <a:pt x="1002" y="600"/>
                        <a:pt x="970" y="658"/>
                        <a:pt x="970" y="658"/>
                      </a:cubicBezTo>
                      <a:cubicBezTo>
                        <a:pt x="870" y="572"/>
                        <a:pt x="870" y="572"/>
                        <a:pt x="870" y="572"/>
                      </a:cubicBezTo>
                      <a:cubicBezTo>
                        <a:pt x="858" y="594"/>
                        <a:pt x="849" y="614"/>
                        <a:pt x="848" y="621"/>
                      </a:cubicBezTo>
                      <a:cubicBezTo>
                        <a:pt x="836" y="711"/>
                        <a:pt x="824" y="653"/>
                        <a:pt x="778" y="653"/>
                      </a:cubicBezTo>
                      <a:cubicBezTo>
                        <a:pt x="756" y="653"/>
                        <a:pt x="733" y="655"/>
                        <a:pt x="707" y="655"/>
                      </a:cubicBezTo>
                      <a:cubicBezTo>
                        <a:pt x="735" y="655"/>
                        <a:pt x="686" y="591"/>
                        <a:pt x="664" y="583"/>
                      </a:cubicBezTo>
                      <a:cubicBezTo>
                        <a:pt x="644" y="576"/>
                        <a:pt x="572" y="577"/>
                        <a:pt x="556" y="589"/>
                      </a:cubicBezTo>
                      <a:cubicBezTo>
                        <a:pt x="491" y="638"/>
                        <a:pt x="456" y="633"/>
                        <a:pt x="550" y="673"/>
                      </a:cubicBezTo>
                      <a:cubicBezTo>
                        <a:pt x="506" y="654"/>
                        <a:pt x="455" y="703"/>
                        <a:pt x="412" y="742"/>
                      </a:cubicBezTo>
                      <a:cubicBezTo>
                        <a:pt x="413" y="741"/>
                        <a:pt x="413" y="741"/>
                        <a:pt x="413" y="741"/>
                      </a:cubicBezTo>
                      <a:cubicBezTo>
                        <a:pt x="416" y="738"/>
                        <a:pt x="419" y="735"/>
                        <a:pt x="422" y="733"/>
                      </a:cubicBezTo>
                      <a:cubicBezTo>
                        <a:pt x="420" y="735"/>
                        <a:pt x="417" y="738"/>
                        <a:pt x="413" y="741"/>
                      </a:cubicBezTo>
                      <a:cubicBezTo>
                        <a:pt x="386" y="766"/>
                        <a:pt x="361" y="788"/>
                        <a:pt x="344" y="788"/>
                      </a:cubicBezTo>
                      <a:cubicBezTo>
                        <a:pt x="302" y="786"/>
                        <a:pt x="465" y="657"/>
                        <a:pt x="464" y="665"/>
                      </a:cubicBezTo>
                      <a:cubicBezTo>
                        <a:pt x="471" y="594"/>
                        <a:pt x="448" y="603"/>
                        <a:pt x="410" y="551"/>
                      </a:cubicBezTo>
                      <a:cubicBezTo>
                        <a:pt x="407" y="548"/>
                        <a:pt x="548" y="432"/>
                        <a:pt x="566" y="425"/>
                      </a:cubicBezTo>
                      <a:cubicBezTo>
                        <a:pt x="637" y="399"/>
                        <a:pt x="604" y="371"/>
                        <a:pt x="604" y="317"/>
                      </a:cubicBezTo>
                      <a:cubicBezTo>
                        <a:pt x="604" y="205"/>
                        <a:pt x="624" y="278"/>
                        <a:pt x="637" y="209"/>
                      </a:cubicBezTo>
                      <a:cubicBezTo>
                        <a:pt x="646" y="169"/>
                        <a:pt x="562" y="226"/>
                        <a:pt x="557" y="227"/>
                      </a:cubicBezTo>
                      <a:cubicBezTo>
                        <a:pt x="558" y="227"/>
                        <a:pt x="517" y="194"/>
                        <a:pt x="460" y="246"/>
                      </a:cubicBezTo>
                      <a:cubicBezTo>
                        <a:pt x="424" y="278"/>
                        <a:pt x="405" y="279"/>
                        <a:pt x="387" y="267"/>
                      </a:cubicBezTo>
                      <a:cubicBezTo>
                        <a:pt x="398" y="292"/>
                        <a:pt x="406" y="320"/>
                        <a:pt x="401" y="344"/>
                      </a:cubicBezTo>
                      <a:cubicBezTo>
                        <a:pt x="389" y="405"/>
                        <a:pt x="317" y="349"/>
                        <a:pt x="317" y="349"/>
                      </a:cubicBezTo>
                      <a:cubicBezTo>
                        <a:pt x="253" y="428"/>
                        <a:pt x="253" y="428"/>
                        <a:pt x="253" y="428"/>
                      </a:cubicBezTo>
                      <a:cubicBezTo>
                        <a:pt x="301" y="472"/>
                        <a:pt x="301" y="472"/>
                        <a:pt x="301" y="472"/>
                      </a:cubicBezTo>
                      <a:cubicBezTo>
                        <a:pt x="171" y="507"/>
                        <a:pt x="171" y="507"/>
                        <a:pt x="171" y="507"/>
                      </a:cubicBezTo>
                      <a:cubicBezTo>
                        <a:pt x="164" y="604"/>
                        <a:pt x="164" y="604"/>
                        <a:pt x="164" y="604"/>
                      </a:cubicBezTo>
                      <a:cubicBezTo>
                        <a:pt x="12" y="634"/>
                        <a:pt x="12" y="634"/>
                        <a:pt x="12" y="634"/>
                      </a:cubicBezTo>
                      <a:cubicBezTo>
                        <a:pt x="0" y="667"/>
                        <a:pt x="0" y="667"/>
                        <a:pt x="0" y="667"/>
                      </a:cubicBezTo>
                      <a:cubicBezTo>
                        <a:pt x="65" y="734"/>
                        <a:pt x="65" y="734"/>
                        <a:pt x="65" y="734"/>
                      </a:cubicBezTo>
                      <a:cubicBezTo>
                        <a:pt x="60" y="786"/>
                        <a:pt x="60" y="786"/>
                        <a:pt x="60" y="786"/>
                      </a:cubicBezTo>
                      <a:cubicBezTo>
                        <a:pt x="76" y="786"/>
                        <a:pt x="88" y="787"/>
                        <a:pt x="88" y="787"/>
                      </a:cubicBezTo>
                      <a:cubicBezTo>
                        <a:pt x="137" y="787"/>
                        <a:pt x="137" y="787"/>
                        <a:pt x="137" y="787"/>
                      </a:cubicBezTo>
                      <a:cubicBezTo>
                        <a:pt x="257" y="847"/>
                        <a:pt x="257" y="847"/>
                        <a:pt x="257" y="847"/>
                      </a:cubicBezTo>
                      <a:cubicBezTo>
                        <a:pt x="313" y="969"/>
                        <a:pt x="313" y="969"/>
                        <a:pt x="313" y="969"/>
                      </a:cubicBezTo>
                      <a:cubicBezTo>
                        <a:pt x="325" y="954"/>
                        <a:pt x="325" y="954"/>
                        <a:pt x="325" y="954"/>
                      </a:cubicBezTo>
                      <a:cubicBezTo>
                        <a:pt x="443" y="1079"/>
                        <a:pt x="443" y="1079"/>
                        <a:pt x="443" y="1079"/>
                      </a:cubicBezTo>
                      <a:cubicBezTo>
                        <a:pt x="452" y="1074"/>
                        <a:pt x="457" y="1071"/>
                        <a:pt x="457" y="1071"/>
                      </a:cubicBezTo>
                      <a:cubicBezTo>
                        <a:pt x="468" y="1001"/>
                        <a:pt x="468" y="1001"/>
                        <a:pt x="468" y="1001"/>
                      </a:cubicBezTo>
                      <a:cubicBezTo>
                        <a:pt x="532" y="990"/>
                        <a:pt x="532" y="990"/>
                        <a:pt x="532" y="990"/>
                      </a:cubicBezTo>
                      <a:cubicBezTo>
                        <a:pt x="532" y="990"/>
                        <a:pt x="570" y="937"/>
                        <a:pt x="545" y="896"/>
                      </a:cubicBezTo>
                      <a:cubicBezTo>
                        <a:pt x="520" y="858"/>
                        <a:pt x="430" y="827"/>
                        <a:pt x="430" y="827"/>
                      </a:cubicBezTo>
                      <a:cubicBezTo>
                        <a:pt x="431" y="810"/>
                        <a:pt x="431" y="810"/>
                        <a:pt x="431" y="810"/>
                      </a:cubicBezTo>
                      <a:cubicBezTo>
                        <a:pt x="637" y="767"/>
                        <a:pt x="637" y="767"/>
                        <a:pt x="637" y="767"/>
                      </a:cubicBezTo>
                      <a:cubicBezTo>
                        <a:pt x="682" y="812"/>
                        <a:pt x="682" y="812"/>
                        <a:pt x="682" y="812"/>
                      </a:cubicBezTo>
                      <a:cubicBezTo>
                        <a:pt x="682" y="812"/>
                        <a:pt x="813" y="843"/>
                        <a:pt x="871" y="843"/>
                      </a:cubicBezTo>
                      <a:cubicBezTo>
                        <a:pt x="930" y="843"/>
                        <a:pt x="894" y="753"/>
                        <a:pt x="894" y="753"/>
                      </a:cubicBezTo>
                      <a:cubicBezTo>
                        <a:pt x="970" y="762"/>
                        <a:pt x="970" y="762"/>
                        <a:pt x="970" y="762"/>
                      </a:cubicBezTo>
                      <a:cubicBezTo>
                        <a:pt x="1013" y="734"/>
                        <a:pt x="1013" y="734"/>
                        <a:pt x="1013" y="734"/>
                      </a:cubicBezTo>
                      <a:cubicBezTo>
                        <a:pt x="1012" y="736"/>
                        <a:pt x="1012" y="738"/>
                        <a:pt x="1011" y="739"/>
                      </a:cubicBezTo>
                      <a:cubicBezTo>
                        <a:pt x="1015" y="730"/>
                        <a:pt x="1064" y="617"/>
                        <a:pt x="1034" y="609"/>
                      </a:cubicBezTo>
                      <a:close/>
                      <a:moveTo>
                        <a:pt x="620" y="145"/>
                      </a:moveTo>
                      <a:cubicBezTo>
                        <a:pt x="657" y="177"/>
                        <a:pt x="694" y="194"/>
                        <a:pt x="753" y="194"/>
                      </a:cubicBezTo>
                      <a:cubicBezTo>
                        <a:pt x="749" y="92"/>
                        <a:pt x="554" y="0"/>
                        <a:pt x="573" y="147"/>
                      </a:cubicBezTo>
                      <a:cubicBezTo>
                        <a:pt x="589" y="152"/>
                        <a:pt x="604" y="151"/>
                        <a:pt x="620" y="145"/>
                      </a:cubicBezTo>
                      <a:close/>
                      <a:moveTo>
                        <a:pt x="827" y="589"/>
                      </a:moveTo>
                      <a:cubicBezTo>
                        <a:pt x="817" y="606"/>
                        <a:pt x="816" y="608"/>
                        <a:pt x="832" y="608"/>
                      </a:cubicBezTo>
                      <a:cubicBezTo>
                        <a:pt x="832" y="604"/>
                        <a:pt x="864" y="552"/>
                        <a:pt x="844" y="549"/>
                      </a:cubicBezTo>
                      <a:cubicBezTo>
                        <a:pt x="839" y="548"/>
                        <a:pt x="749" y="571"/>
                        <a:pt x="776" y="601"/>
                      </a:cubicBezTo>
                      <a:cubicBezTo>
                        <a:pt x="804" y="633"/>
                        <a:pt x="805" y="593"/>
                        <a:pt x="827" y="5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8" name="Freeform 14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E070128-A3E3-F6CD-CAFE-0CB06A72A3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25" y="1195"/>
                  <a:ext cx="160" cy="111"/>
                </a:xfrm>
                <a:custGeom>
                  <a:avLst/>
                  <a:gdLst/>
                  <a:ahLst/>
                  <a:cxnLst>
                    <a:cxn ang="0">
                      <a:pos x="339" y="67"/>
                    </a:cxn>
                    <a:cxn ang="0">
                      <a:pos x="219" y="7"/>
                    </a:cxn>
                    <a:cxn ang="0">
                      <a:pos x="170" y="7"/>
                    </a:cxn>
                    <a:cxn ang="0">
                      <a:pos x="75" y="16"/>
                    </a:cxn>
                    <a:cxn ang="0">
                      <a:pos x="25" y="65"/>
                    </a:cxn>
                    <a:cxn ang="0">
                      <a:pos x="29" y="141"/>
                    </a:cxn>
                    <a:cxn ang="0">
                      <a:pos x="14" y="141"/>
                    </a:cxn>
                    <a:cxn ang="0">
                      <a:pos x="0" y="162"/>
                    </a:cxn>
                    <a:cxn ang="0">
                      <a:pos x="96" y="274"/>
                    </a:cxn>
                    <a:cxn ang="0">
                      <a:pos x="143" y="260"/>
                    </a:cxn>
                    <a:cxn ang="0">
                      <a:pos x="223" y="231"/>
                    </a:cxn>
                    <a:cxn ang="0">
                      <a:pos x="335" y="247"/>
                    </a:cxn>
                    <a:cxn ang="0">
                      <a:pos x="395" y="189"/>
                    </a:cxn>
                    <a:cxn ang="0">
                      <a:pos x="339" y="67"/>
                    </a:cxn>
                  </a:cxnLst>
                  <a:rect l="0" t="0" r="r" b="b"/>
                  <a:pathLst>
                    <a:path w="395" h="274">
                      <a:moveTo>
                        <a:pt x="339" y="67"/>
                      </a:moveTo>
                      <a:cubicBezTo>
                        <a:pt x="219" y="7"/>
                        <a:pt x="219" y="7"/>
                        <a:pt x="219" y="7"/>
                      </a:cubicBezTo>
                      <a:cubicBezTo>
                        <a:pt x="170" y="7"/>
                        <a:pt x="170" y="7"/>
                        <a:pt x="170" y="7"/>
                      </a:cubicBezTo>
                      <a:cubicBezTo>
                        <a:pt x="170" y="7"/>
                        <a:pt x="96" y="0"/>
                        <a:pt x="75" y="16"/>
                      </a:cubicBezTo>
                      <a:cubicBezTo>
                        <a:pt x="55" y="33"/>
                        <a:pt x="25" y="65"/>
                        <a:pt x="25" y="65"/>
                      </a:cubicBezTo>
                      <a:cubicBezTo>
                        <a:pt x="29" y="141"/>
                        <a:pt x="29" y="141"/>
                        <a:pt x="29" y="141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0" y="162"/>
                        <a:pt x="0" y="162"/>
                        <a:pt x="0" y="162"/>
                      </a:cubicBezTo>
                      <a:cubicBezTo>
                        <a:pt x="96" y="274"/>
                        <a:pt x="96" y="274"/>
                        <a:pt x="96" y="274"/>
                      </a:cubicBezTo>
                      <a:cubicBezTo>
                        <a:pt x="103" y="272"/>
                        <a:pt x="143" y="260"/>
                        <a:pt x="143" y="260"/>
                      </a:cubicBezTo>
                      <a:cubicBezTo>
                        <a:pt x="168" y="252"/>
                        <a:pt x="197" y="242"/>
                        <a:pt x="223" y="231"/>
                      </a:cubicBezTo>
                      <a:cubicBezTo>
                        <a:pt x="279" y="207"/>
                        <a:pt x="319" y="251"/>
                        <a:pt x="335" y="247"/>
                      </a:cubicBezTo>
                      <a:cubicBezTo>
                        <a:pt x="346" y="244"/>
                        <a:pt x="378" y="209"/>
                        <a:pt x="395" y="189"/>
                      </a:cubicBezTo>
                      <a:cubicBezTo>
                        <a:pt x="339" y="67"/>
                        <a:pt x="339" y="67"/>
                        <a:pt x="339" y="6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9" name="Freeform 14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D232F7A-F05F-EF67-9040-7EC0C34139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45" y="1142"/>
                  <a:ext cx="522" cy="375"/>
                </a:xfrm>
                <a:custGeom>
                  <a:avLst/>
                  <a:gdLst/>
                  <a:ahLst/>
                  <a:cxnLst>
                    <a:cxn ang="0">
                      <a:pos x="1247" y="698"/>
                    </a:cxn>
                    <a:cxn ang="0">
                      <a:pos x="1231" y="603"/>
                    </a:cxn>
                    <a:cxn ang="0">
                      <a:pos x="1157" y="574"/>
                    </a:cxn>
                    <a:cxn ang="0">
                      <a:pos x="1139" y="560"/>
                    </a:cxn>
                    <a:cxn ang="0">
                      <a:pos x="1129" y="545"/>
                    </a:cxn>
                    <a:cxn ang="0">
                      <a:pos x="1131" y="510"/>
                    </a:cxn>
                    <a:cxn ang="0">
                      <a:pos x="1217" y="434"/>
                    </a:cxn>
                    <a:cxn ang="0">
                      <a:pos x="1099" y="309"/>
                    </a:cxn>
                    <a:cxn ang="0">
                      <a:pos x="1027" y="381"/>
                    </a:cxn>
                    <a:cxn ang="0">
                      <a:pos x="915" y="365"/>
                    </a:cxn>
                    <a:cxn ang="0">
                      <a:pos x="783" y="409"/>
                    </a:cxn>
                    <a:cxn ang="0">
                      <a:pos x="655" y="413"/>
                    </a:cxn>
                    <a:cxn ang="0">
                      <a:pos x="593" y="386"/>
                    </a:cxn>
                    <a:cxn ang="0">
                      <a:pos x="547" y="377"/>
                    </a:cxn>
                    <a:cxn ang="0">
                      <a:pos x="547" y="377"/>
                    </a:cxn>
                    <a:cxn ang="0">
                      <a:pos x="368" y="146"/>
                    </a:cxn>
                    <a:cxn ang="0">
                      <a:pos x="85" y="106"/>
                    </a:cxn>
                    <a:cxn ang="0">
                      <a:pos x="85" y="106"/>
                    </a:cxn>
                    <a:cxn ang="0">
                      <a:pos x="80" y="170"/>
                    </a:cxn>
                    <a:cxn ang="0">
                      <a:pos x="8" y="186"/>
                    </a:cxn>
                    <a:cxn ang="0">
                      <a:pos x="148" y="289"/>
                    </a:cxn>
                    <a:cxn ang="0">
                      <a:pos x="152" y="369"/>
                    </a:cxn>
                    <a:cxn ang="0">
                      <a:pos x="396" y="413"/>
                    </a:cxn>
                    <a:cxn ang="0">
                      <a:pos x="392" y="505"/>
                    </a:cxn>
                    <a:cxn ang="0">
                      <a:pos x="348" y="549"/>
                    </a:cxn>
                    <a:cxn ang="0">
                      <a:pos x="500" y="597"/>
                    </a:cxn>
                    <a:cxn ang="0">
                      <a:pos x="570" y="737"/>
                    </a:cxn>
                    <a:cxn ang="0">
                      <a:pos x="807" y="825"/>
                    </a:cxn>
                    <a:cxn ang="0">
                      <a:pos x="779" y="905"/>
                    </a:cxn>
                    <a:cxn ang="0">
                      <a:pos x="954" y="864"/>
                    </a:cxn>
                    <a:cxn ang="0">
                      <a:pos x="1071" y="745"/>
                    </a:cxn>
                    <a:cxn ang="0">
                      <a:pos x="1211" y="833"/>
                    </a:cxn>
                    <a:cxn ang="0">
                      <a:pos x="1279" y="805"/>
                    </a:cxn>
                    <a:cxn ang="0">
                      <a:pos x="1293" y="732"/>
                    </a:cxn>
                    <a:cxn ang="0">
                      <a:pos x="1247" y="698"/>
                    </a:cxn>
                  </a:cxnLst>
                  <a:rect l="0" t="0" r="r" b="b"/>
                  <a:pathLst>
                    <a:path w="1293" h="929">
                      <a:moveTo>
                        <a:pt x="1247" y="698"/>
                      </a:moveTo>
                      <a:cubicBezTo>
                        <a:pt x="1231" y="603"/>
                        <a:pt x="1231" y="603"/>
                        <a:pt x="1231" y="603"/>
                      </a:cubicBezTo>
                      <a:cubicBezTo>
                        <a:pt x="1211" y="600"/>
                        <a:pt x="1186" y="591"/>
                        <a:pt x="1157" y="574"/>
                      </a:cubicBezTo>
                      <a:cubicBezTo>
                        <a:pt x="1149" y="569"/>
                        <a:pt x="1143" y="564"/>
                        <a:pt x="1139" y="560"/>
                      </a:cubicBezTo>
                      <a:cubicBezTo>
                        <a:pt x="1134" y="555"/>
                        <a:pt x="1131" y="550"/>
                        <a:pt x="1129" y="545"/>
                      </a:cubicBezTo>
                      <a:cubicBezTo>
                        <a:pt x="1131" y="510"/>
                        <a:pt x="1131" y="510"/>
                        <a:pt x="1131" y="510"/>
                      </a:cubicBezTo>
                      <a:cubicBezTo>
                        <a:pt x="1147" y="477"/>
                        <a:pt x="1194" y="447"/>
                        <a:pt x="1217" y="434"/>
                      </a:cubicBezTo>
                      <a:cubicBezTo>
                        <a:pt x="1099" y="309"/>
                        <a:pt x="1099" y="309"/>
                        <a:pt x="1099" y="309"/>
                      </a:cubicBezTo>
                      <a:cubicBezTo>
                        <a:pt x="1099" y="309"/>
                        <a:pt x="1043" y="377"/>
                        <a:pt x="1027" y="381"/>
                      </a:cubicBezTo>
                      <a:cubicBezTo>
                        <a:pt x="1011" y="385"/>
                        <a:pt x="971" y="341"/>
                        <a:pt x="915" y="365"/>
                      </a:cubicBezTo>
                      <a:cubicBezTo>
                        <a:pt x="859" y="389"/>
                        <a:pt x="783" y="409"/>
                        <a:pt x="783" y="409"/>
                      </a:cubicBezTo>
                      <a:cubicBezTo>
                        <a:pt x="655" y="413"/>
                        <a:pt x="655" y="413"/>
                        <a:pt x="655" y="413"/>
                      </a:cubicBezTo>
                      <a:cubicBezTo>
                        <a:pt x="593" y="386"/>
                        <a:pt x="593" y="386"/>
                        <a:pt x="593" y="386"/>
                      </a:cubicBezTo>
                      <a:cubicBezTo>
                        <a:pt x="577" y="385"/>
                        <a:pt x="561" y="382"/>
                        <a:pt x="547" y="377"/>
                      </a:cubicBezTo>
                      <a:cubicBezTo>
                        <a:pt x="547" y="377"/>
                        <a:pt x="547" y="377"/>
                        <a:pt x="547" y="377"/>
                      </a:cubicBezTo>
                      <a:cubicBezTo>
                        <a:pt x="454" y="346"/>
                        <a:pt x="398" y="235"/>
                        <a:pt x="368" y="146"/>
                      </a:cubicBezTo>
                      <a:cubicBezTo>
                        <a:pt x="318" y="0"/>
                        <a:pt x="178" y="125"/>
                        <a:pt x="85" y="106"/>
                      </a:cubicBezTo>
                      <a:cubicBezTo>
                        <a:pt x="85" y="106"/>
                        <a:pt x="85" y="106"/>
                        <a:pt x="85" y="106"/>
                      </a:cubicBezTo>
                      <a:cubicBezTo>
                        <a:pt x="80" y="170"/>
                        <a:pt x="80" y="170"/>
                        <a:pt x="80" y="170"/>
                      </a:cubicBezTo>
                      <a:cubicBezTo>
                        <a:pt x="80" y="170"/>
                        <a:pt x="16" y="126"/>
                        <a:pt x="8" y="186"/>
                      </a:cubicBezTo>
                      <a:cubicBezTo>
                        <a:pt x="0" y="245"/>
                        <a:pt x="148" y="289"/>
                        <a:pt x="148" y="289"/>
                      </a:cubicBezTo>
                      <a:cubicBezTo>
                        <a:pt x="152" y="369"/>
                        <a:pt x="152" y="369"/>
                        <a:pt x="152" y="369"/>
                      </a:cubicBezTo>
                      <a:cubicBezTo>
                        <a:pt x="396" y="413"/>
                        <a:pt x="396" y="413"/>
                        <a:pt x="396" y="413"/>
                      </a:cubicBezTo>
                      <a:cubicBezTo>
                        <a:pt x="392" y="505"/>
                        <a:pt x="392" y="505"/>
                        <a:pt x="392" y="505"/>
                      </a:cubicBezTo>
                      <a:cubicBezTo>
                        <a:pt x="348" y="549"/>
                        <a:pt x="348" y="549"/>
                        <a:pt x="348" y="549"/>
                      </a:cubicBezTo>
                      <a:cubicBezTo>
                        <a:pt x="500" y="597"/>
                        <a:pt x="500" y="597"/>
                        <a:pt x="500" y="597"/>
                      </a:cubicBezTo>
                      <a:cubicBezTo>
                        <a:pt x="570" y="737"/>
                        <a:pt x="570" y="737"/>
                        <a:pt x="570" y="737"/>
                      </a:cubicBezTo>
                      <a:cubicBezTo>
                        <a:pt x="635" y="727"/>
                        <a:pt x="807" y="825"/>
                        <a:pt x="807" y="825"/>
                      </a:cubicBezTo>
                      <a:cubicBezTo>
                        <a:pt x="807" y="825"/>
                        <a:pt x="763" y="881"/>
                        <a:pt x="779" y="905"/>
                      </a:cubicBezTo>
                      <a:cubicBezTo>
                        <a:pt x="795" y="929"/>
                        <a:pt x="954" y="864"/>
                        <a:pt x="954" y="864"/>
                      </a:cubicBezTo>
                      <a:cubicBezTo>
                        <a:pt x="954" y="864"/>
                        <a:pt x="1015" y="757"/>
                        <a:pt x="1071" y="745"/>
                      </a:cubicBezTo>
                      <a:cubicBezTo>
                        <a:pt x="1127" y="733"/>
                        <a:pt x="1151" y="817"/>
                        <a:pt x="1211" y="833"/>
                      </a:cubicBezTo>
                      <a:cubicBezTo>
                        <a:pt x="1271" y="849"/>
                        <a:pt x="1279" y="805"/>
                        <a:pt x="1279" y="805"/>
                      </a:cubicBezTo>
                      <a:cubicBezTo>
                        <a:pt x="1293" y="732"/>
                        <a:pt x="1293" y="732"/>
                        <a:pt x="1293" y="732"/>
                      </a:cubicBezTo>
                      <a:cubicBezTo>
                        <a:pt x="1247" y="698"/>
                        <a:pt x="1247" y="698"/>
                        <a:pt x="1247" y="6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90" name="Freeform 14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1E90B40-F88E-93F8-6325-D69151091C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55" y="1261"/>
                  <a:ext cx="109" cy="47"/>
                </a:xfrm>
                <a:custGeom>
                  <a:avLst/>
                  <a:gdLst/>
                  <a:ahLst/>
                  <a:cxnLst>
                    <a:cxn ang="0">
                      <a:pos x="51" y="75"/>
                    </a:cxn>
                    <a:cxn ang="0">
                      <a:pos x="110" y="88"/>
                    </a:cxn>
                    <a:cxn ang="0">
                      <a:pos x="73" y="90"/>
                    </a:cxn>
                    <a:cxn ang="0">
                      <a:pos x="137" y="117"/>
                    </a:cxn>
                    <a:cxn ang="0">
                      <a:pos x="265" y="113"/>
                    </a:cxn>
                    <a:cxn ang="0">
                      <a:pos x="270" y="112"/>
                    </a:cxn>
                    <a:cxn ang="0">
                      <a:pos x="173" y="1"/>
                    </a:cxn>
                    <a:cxn ang="0">
                      <a:pos x="163" y="15"/>
                    </a:cxn>
                    <a:cxn ang="0">
                      <a:pos x="91" y="0"/>
                    </a:cxn>
                    <a:cxn ang="0">
                      <a:pos x="0" y="35"/>
                    </a:cxn>
                    <a:cxn ang="0">
                      <a:pos x="51" y="75"/>
                    </a:cxn>
                  </a:cxnLst>
                  <a:rect l="0" t="0" r="r" b="b"/>
                  <a:pathLst>
                    <a:path w="270" h="117">
                      <a:moveTo>
                        <a:pt x="51" y="75"/>
                      </a:moveTo>
                      <a:cubicBezTo>
                        <a:pt x="79" y="90"/>
                        <a:pt x="110" y="88"/>
                        <a:pt x="110" y="88"/>
                      </a:cubicBezTo>
                      <a:cubicBezTo>
                        <a:pt x="97" y="90"/>
                        <a:pt x="85" y="91"/>
                        <a:pt x="73" y="90"/>
                      </a:cubicBezTo>
                      <a:cubicBezTo>
                        <a:pt x="137" y="117"/>
                        <a:pt x="137" y="117"/>
                        <a:pt x="137" y="117"/>
                      </a:cubicBezTo>
                      <a:cubicBezTo>
                        <a:pt x="265" y="113"/>
                        <a:pt x="265" y="113"/>
                        <a:pt x="265" y="113"/>
                      </a:cubicBezTo>
                      <a:cubicBezTo>
                        <a:pt x="265" y="113"/>
                        <a:pt x="267" y="113"/>
                        <a:pt x="270" y="112"/>
                      </a:cubicBezTo>
                      <a:cubicBezTo>
                        <a:pt x="173" y="1"/>
                        <a:pt x="173" y="1"/>
                        <a:pt x="173" y="1"/>
                      </a:cubicBezTo>
                      <a:cubicBezTo>
                        <a:pt x="163" y="15"/>
                        <a:pt x="163" y="15"/>
                        <a:pt x="163" y="15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5"/>
                        <a:pt x="23" y="60"/>
                        <a:pt x="51" y="75"/>
                      </a:cubicBezTo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08" name="Group 144">
                <a:extLst>
                  <a:ext uri="{FF2B5EF4-FFF2-40B4-BE49-F238E27FC236}">
                    <a16:creationId xmlns:a16="http://schemas.microsoft.com/office/drawing/2014/main" id="{EE30FA12-9CF5-C26F-AB51-16FF35723EB9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641853" y="1208089"/>
                <a:ext cx="1624014" cy="1936751"/>
                <a:chOff x="4301" y="819"/>
                <a:chExt cx="1023" cy="1220"/>
              </a:xfr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72" name="Freeform 14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DAE07BF-8472-8908-23B8-DB8EF42DAF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01" y="1177"/>
                  <a:ext cx="401" cy="387"/>
                </a:xfrm>
                <a:custGeom>
                  <a:avLst/>
                  <a:gdLst/>
                  <a:ahLst/>
                  <a:cxnLst>
                    <a:cxn ang="0">
                      <a:pos x="992" y="284"/>
                    </a:cxn>
                    <a:cxn ang="0">
                      <a:pos x="936" y="276"/>
                    </a:cxn>
                    <a:cxn ang="0">
                      <a:pos x="850" y="154"/>
                    </a:cxn>
                    <a:cxn ang="0">
                      <a:pos x="715" y="123"/>
                    </a:cxn>
                    <a:cxn ang="0">
                      <a:pos x="656" y="6"/>
                    </a:cxn>
                    <a:cxn ang="0">
                      <a:pos x="658" y="0"/>
                    </a:cxn>
                    <a:cxn ang="0">
                      <a:pos x="615" y="28"/>
                    </a:cxn>
                    <a:cxn ang="0">
                      <a:pos x="538" y="19"/>
                    </a:cxn>
                    <a:cxn ang="0">
                      <a:pos x="515" y="109"/>
                    </a:cxn>
                    <a:cxn ang="0">
                      <a:pos x="326" y="78"/>
                    </a:cxn>
                    <a:cxn ang="0">
                      <a:pos x="281" y="33"/>
                    </a:cxn>
                    <a:cxn ang="0">
                      <a:pos x="76" y="76"/>
                    </a:cxn>
                    <a:cxn ang="0">
                      <a:pos x="75" y="93"/>
                    </a:cxn>
                    <a:cxn ang="0">
                      <a:pos x="190" y="163"/>
                    </a:cxn>
                    <a:cxn ang="0">
                      <a:pos x="177" y="257"/>
                    </a:cxn>
                    <a:cxn ang="0">
                      <a:pos x="113" y="267"/>
                    </a:cxn>
                    <a:cxn ang="0">
                      <a:pos x="102" y="338"/>
                    </a:cxn>
                    <a:cxn ang="0">
                      <a:pos x="2" y="422"/>
                    </a:cxn>
                    <a:cxn ang="0">
                      <a:pos x="0" y="457"/>
                    </a:cxn>
                    <a:cxn ang="0">
                      <a:pos x="10" y="472"/>
                    </a:cxn>
                    <a:cxn ang="0">
                      <a:pos x="28" y="486"/>
                    </a:cxn>
                    <a:cxn ang="0">
                      <a:pos x="102" y="515"/>
                    </a:cxn>
                    <a:cxn ang="0">
                      <a:pos x="118" y="610"/>
                    </a:cxn>
                    <a:cxn ang="0">
                      <a:pos x="258" y="714"/>
                    </a:cxn>
                    <a:cxn ang="0">
                      <a:pos x="313" y="671"/>
                    </a:cxn>
                    <a:cxn ang="0">
                      <a:pos x="327" y="689"/>
                    </a:cxn>
                    <a:cxn ang="0">
                      <a:pos x="366" y="693"/>
                    </a:cxn>
                    <a:cxn ang="0">
                      <a:pos x="393" y="725"/>
                    </a:cxn>
                    <a:cxn ang="0">
                      <a:pos x="385" y="756"/>
                    </a:cxn>
                    <a:cxn ang="0">
                      <a:pos x="427" y="780"/>
                    </a:cxn>
                    <a:cxn ang="0">
                      <a:pos x="541" y="772"/>
                    </a:cxn>
                    <a:cxn ang="0">
                      <a:pos x="582" y="810"/>
                    </a:cxn>
                    <a:cxn ang="0">
                      <a:pos x="618" y="783"/>
                    </a:cxn>
                    <a:cxn ang="0">
                      <a:pos x="740" y="862"/>
                    </a:cxn>
                    <a:cxn ang="0">
                      <a:pos x="740" y="912"/>
                    </a:cxn>
                    <a:cxn ang="0">
                      <a:pos x="841" y="956"/>
                    </a:cxn>
                    <a:cxn ang="0">
                      <a:pos x="903" y="928"/>
                    </a:cxn>
                    <a:cxn ang="0">
                      <a:pos x="926" y="939"/>
                    </a:cxn>
                    <a:cxn ang="0">
                      <a:pos x="954" y="903"/>
                    </a:cxn>
                    <a:cxn ang="0">
                      <a:pos x="832" y="822"/>
                    </a:cxn>
                    <a:cxn ang="0">
                      <a:pos x="864" y="696"/>
                    </a:cxn>
                    <a:cxn ang="0">
                      <a:pos x="780" y="578"/>
                    </a:cxn>
                    <a:cxn ang="0">
                      <a:pos x="851" y="478"/>
                    </a:cxn>
                    <a:cxn ang="0">
                      <a:pos x="957" y="476"/>
                    </a:cxn>
                    <a:cxn ang="0">
                      <a:pos x="989" y="505"/>
                    </a:cxn>
                    <a:cxn ang="0">
                      <a:pos x="983" y="500"/>
                    </a:cxn>
                    <a:cxn ang="0">
                      <a:pos x="992" y="284"/>
                    </a:cxn>
                  </a:cxnLst>
                  <a:rect l="0" t="0" r="r" b="b"/>
                  <a:pathLst>
                    <a:path w="992" h="956">
                      <a:moveTo>
                        <a:pt x="992" y="284"/>
                      </a:moveTo>
                      <a:cubicBezTo>
                        <a:pt x="936" y="276"/>
                        <a:pt x="936" y="276"/>
                        <a:pt x="936" y="276"/>
                      </a:cubicBezTo>
                      <a:cubicBezTo>
                        <a:pt x="936" y="276"/>
                        <a:pt x="922" y="204"/>
                        <a:pt x="850" y="154"/>
                      </a:cubicBezTo>
                      <a:cubicBezTo>
                        <a:pt x="778" y="105"/>
                        <a:pt x="715" y="123"/>
                        <a:pt x="715" y="123"/>
                      </a:cubicBezTo>
                      <a:cubicBezTo>
                        <a:pt x="656" y="6"/>
                        <a:pt x="656" y="6"/>
                        <a:pt x="656" y="6"/>
                      </a:cubicBezTo>
                      <a:cubicBezTo>
                        <a:pt x="656" y="6"/>
                        <a:pt x="657" y="4"/>
                        <a:pt x="658" y="0"/>
                      </a:cubicBezTo>
                      <a:cubicBezTo>
                        <a:pt x="615" y="28"/>
                        <a:pt x="615" y="28"/>
                        <a:pt x="615" y="28"/>
                      </a:cubicBezTo>
                      <a:cubicBezTo>
                        <a:pt x="538" y="19"/>
                        <a:pt x="538" y="19"/>
                        <a:pt x="538" y="19"/>
                      </a:cubicBezTo>
                      <a:cubicBezTo>
                        <a:pt x="538" y="19"/>
                        <a:pt x="575" y="109"/>
                        <a:pt x="515" y="109"/>
                      </a:cubicBezTo>
                      <a:cubicBezTo>
                        <a:pt x="457" y="109"/>
                        <a:pt x="326" y="78"/>
                        <a:pt x="326" y="78"/>
                      </a:cubicBezTo>
                      <a:cubicBezTo>
                        <a:pt x="281" y="33"/>
                        <a:pt x="281" y="33"/>
                        <a:pt x="281" y="33"/>
                      </a:cubicBezTo>
                      <a:cubicBezTo>
                        <a:pt x="76" y="76"/>
                        <a:pt x="76" y="76"/>
                        <a:pt x="76" y="76"/>
                      </a:cubicBezTo>
                      <a:cubicBezTo>
                        <a:pt x="75" y="93"/>
                        <a:pt x="75" y="93"/>
                        <a:pt x="75" y="93"/>
                      </a:cubicBezTo>
                      <a:cubicBezTo>
                        <a:pt x="75" y="93"/>
                        <a:pt x="165" y="124"/>
                        <a:pt x="190" y="163"/>
                      </a:cubicBezTo>
                      <a:cubicBezTo>
                        <a:pt x="215" y="203"/>
                        <a:pt x="177" y="257"/>
                        <a:pt x="177" y="257"/>
                      </a:cubicBezTo>
                      <a:cubicBezTo>
                        <a:pt x="113" y="267"/>
                        <a:pt x="113" y="267"/>
                        <a:pt x="113" y="267"/>
                      </a:cubicBezTo>
                      <a:cubicBezTo>
                        <a:pt x="102" y="338"/>
                        <a:pt x="102" y="338"/>
                        <a:pt x="102" y="338"/>
                      </a:cubicBezTo>
                      <a:cubicBezTo>
                        <a:pt x="102" y="338"/>
                        <a:pt x="23" y="378"/>
                        <a:pt x="2" y="422"/>
                      </a:cubicBezTo>
                      <a:cubicBezTo>
                        <a:pt x="0" y="457"/>
                        <a:pt x="0" y="457"/>
                        <a:pt x="0" y="457"/>
                      </a:cubicBezTo>
                      <a:cubicBezTo>
                        <a:pt x="2" y="462"/>
                        <a:pt x="5" y="467"/>
                        <a:pt x="10" y="472"/>
                      </a:cubicBezTo>
                      <a:cubicBezTo>
                        <a:pt x="14" y="476"/>
                        <a:pt x="20" y="481"/>
                        <a:pt x="28" y="486"/>
                      </a:cubicBezTo>
                      <a:cubicBezTo>
                        <a:pt x="57" y="503"/>
                        <a:pt x="82" y="512"/>
                        <a:pt x="102" y="515"/>
                      </a:cubicBezTo>
                      <a:cubicBezTo>
                        <a:pt x="118" y="610"/>
                        <a:pt x="118" y="610"/>
                        <a:pt x="118" y="610"/>
                      </a:cubicBezTo>
                      <a:cubicBezTo>
                        <a:pt x="258" y="714"/>
                        <a:pt x="258" y="714"/>
                        <a:pt x="258" y="714"/>
                      </a:cubicBezTo>
                      <a:cubicBezTo>
                        <a:pt x="313" y="671"/>
                        <a:pt x="313" y="671"/>
                        <a:pt x="313" y="671"/>
                      </a:cubicBezTo>
                      <a:cubicBezTo>
                        <a:pt x="327" y="689"/>
                        <a:pt x="327" y="689"/>
                        <a:pt x="327" y="689"/>
                      </a:cubicBezTo>
                      <a:cubicBezTo>
                        <a:pt x="366" y="693"/>
                        <a:pt x="366" y="693"/>
                        <a:pt x="366" y="693"/>
                      </a:cubicBezTo>
                      <a:cubicBezTo>
                        <a:pt x="393" y="725"/>
                        <a:pt x="393" y="725"/>
                        <a:pt x="393" y="725"/>
                      </a:cubicBezTo>
                      <a:cubicBezTo>
                        <a:pt x="385" y="756"/>
                        <a:pt x="385" y="756"/>
                        <a:pt x="385" y="756"/>
                      </a:cubicBezTo>
                      <a:cubicBezTo>
                        <a:pt x="427" y="780"/>
                        <a:pt x="427" y="780"/>
                        <a:pt x="427" y="780"/>
                      </a:cubicBezTo>
                      <a:cubicBezTo>
                        <a:pt x="541" y="772"/>
                        <a:pt x="541" y="772"/>
                        <a:pt x="541" y="772"/>
                      </a:cubicBezTo>
                      <a:cubicBezTo>
                        <a:pt x="582" y="810"/>
                        <a:pt x="582" y="810"/>
                        <a:pt x="582" y="810"/>
                      </a:cubicBezTo>
                      <a:cubicBezTo>
                        <a:pt x="618" y="783"/>
                        <a:pt x="618" y="783"/>
                        <a:pt x="618" y="783"/>
                      </a:cubicBezTo>
                      <a:cubicBezTo>
                        <a:pt x="740" y="862"/>
                        <a:pt x="740" y="862"/>
                        <a:pt x="740" y="862"/>
                      </a:cubicBezTo>
                      <a:cubicBezTo>
                        <a:pt x="740" y="912"/>
                        <a:pt x="740" y="912"/>
                        <a:pt x="740" y="912"/>
                      </a:cubicBezTo>
                      <a:cubicBezTo>
                        <a:pt x="841" y="956"/>
                        <a:pt x="841" y="956"/>
                        <a:pt x="841" y="956"/>
                      </a:cubicBezTo>
                      <a:cubicBezTo>
                        <a:pt x="903" y="928"/>
                        <a:pt x="903" y="928"/>
                        <a:pt x="903" y="928"/>
                      </a:cubicBezTo>
                      <a:cubicBezTo>
                        <a:pt x="926" y="939"/>
                        <a:pt x="926" y="939"/>
                        <a:pt x="926" y="939"/>
                      </a:cubicBezTo>
                      <a:cubicBezTo>
                        <a:pt x="954" y="903"/>
                        <a:pt x="954" y="903"/>
                        <a:pt x="954" y="903"/>
                      </a:cubicBezTo>
                      <a:cubicBezTo>
                        <a:pt x="832" y="822"/>
                        <a:pt x="832" y="822"/>
                        <a:pt x="832" y="822"/>
                      </a:cubicBezTo>
                      <a:cubicBezTo>
                        <a:pt x="864" y="696"/>
                        <a:pt x="864" y="696"/>
                        <a:pt x="864" y="696"/>
                      </a:cubicBezTo>
                      <a:cubicBezTo>
                        <a:pt x="780" y="578"/>
                        <a:pt x="780" y="578"/>
                        <a:pt x="780" y="578"/>
                      </a:cubicBezTo>
                      <a:cubicBezTo>
                        <a:pt x="815" y="549"/>
                        <a:pt x="809" y="493"/>
                        <a:pt x="851" y="478"/>
                      </a:cubicBezTo>
                      <a:cubicBezTo>
                        <a:pt x="896" y="463"/>
                        <a:pt x="957" y="476"/>
                        <a:pt x="957" y="476"/>
                      </a:cubicBezTo>
                      <a:cubicBezTo>
                        <a:pt x="989" y="505"/>
                        <a:pt x="989" y="505"/>
                        <a:pt x="989" y="505"/>
                      </a:cubicBezTo>
                      <a:cubicBezTo>
                        <a:pt x="983" y="500"/>
                        <a:pt x="983" y="500"/>
                        <a:pt x="983" y="500"/>
                      </a:cubicBezTo>
                      <a:cubicBezTo>
                        <a:pt x="992" y="284"/>
                        <a:pt x="992" y="284"/>
                        <a:pt x="992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3" name="Freeform 14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906B90D-699A-22D0-70B6-F4183E8EDB7C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494" y="819"/>
                  <a:ext cx="557" cy="477"/>
                </a:xfrm>
                <a:custGeom>
                  <a:avLst/>
                  <a:gdLst/>
                  <a:ahLst/>
                  <a:cxnLst>
                    <a:cxn ang="0">
                      <a:pos x="938" y="221"/>
                    </a:cxn>
                    <a:cxn ang="0">
                      <a:pos x="948" y="250"/>
                    </a:cxn>
                    <a:cxn ang="0">
                      <a:pos x="948" y="250"/>
                    </a:cxn>
                    <a:cxn ang="0">
                      <a:pos x="1029" y="219"/>
                    </a:cxn>
                    <a:cxn ang="0">
                      <a:pos x="1245" y="250"/>
                    </a:cxn>
                    <a:cxn ang="0">
                      <a:pos x="1129" y="49"/>
                    </a:cxn>
                    <a:cxn ang="0">
                      <a:pos x="1002" y="124"/>
                    </a:cxn>
                    <a:cxn ang="0">
                      <a:pos x="1056" y="127"/>
                    </a:cxn>
                    <a:cxn ang="0">
                      <a:pos x="1197" y="147"/>
                    </a:cxn>
                    <a:cxn ang="0">
                      <a:pos x="1124" y="167"/>
                    </a:cxn>
                    <a:cxn ang="0">
                      <a:pos x="1096" y="178"/>
                    </a:cxn>
                    <a:cxn ang="0">
                      <a:pos x="1064" y="219"/>
                    </a:cxn>
                    <a:cxn ang="0">
                      <a:pos x="1046" y="280"/>
                    </a:cxn>
                    <a:cxn ang="0">
                      <a:pos x="987" y="394"/>
                    </a:cxn>
                    <a:cxn ang="0">
                      <a:pos x="1103" y="461"/>
                    </a:cxn>
                    <a:cxn ang="0">
                      <a:pos x="1127" y="427"/>
                    </a:cxn>
                    <a:cxn ang="0">
                      <a:pos x="1295" y="338"/>
                    </a:cxn>
                    <a:cxn ang="0">
                      <a:pos x="1311" y="357"/>
                    </a:cxn>
                    <a:cxn ang="0">
                      <a:pos x="1334" y="413"/>
                    </a:cxn>
                    <a:cxn ang="0">
                      <a:pos x="1245" y="250"/>
                    </a:cxn>
                    <a:cxn ang="0">
                      <a:pos x="910" y="282"/>
                    </a:cxn>
                    <a:cxn ang="0">
                      <a:pos x="770" y="334"/>
                    </a:cxn>
                    <a:cxn ang="0">
                      <a:pos x="576" y="486"/>
                    </a:cxn>
                    <a:cxn ang="0">
                      <a:pos x="668" y="346"/>
                    </a:cxn>
                    <a:cxn ang="0">
                      <a:pos x="870" y="282"/>
                    </a:cxn>
                    <a:cxn ang="0">
                      <a:pos x="593" y="305"/>
                    </a:cxn>
                    <a:cxn ang="0">
                      <a:pos x="353" y="564"/>
                    </a:cxn>
                    <a:cxn ang="0">
                      <a:pos x="127" y="585"/>
                    </a:cxn>
                    <a:cxn ang="0">
                      <a:pos x="86" y="654"/>
                    </a:cxn>
                    <a:cxn ang="0">
                      <a:pos x="137" y="811"/>
                    </a:cxn>
                    <a:cxn ang="0">
                      <a:pos x="178" y="893"/>
                    </a:cxn>
                    <a:cxn ang="0">
                      <a:pos x="372" y="1041"/>
                    </a:cxn>
                    <a:cxn ang="0">
                      <a:pos x="590" y="1180"/>
                    </a:cxn>
                    <a:cxn ang="0">
                      <a:pos x="630" y="1064"/>
                    </a:cxn>
                    <a:cxn ang="0">
                      <a:pos x="824" y="762"/>
                    </a:cxn>
                    <a:cxn ang="0">
                      <a:pos x="1050" y="613"/>
                    </a:cxn>
                    <a:cxn ang="0">
                      <a:pos x="962" y="426"/>
                    </a:cxn>
                  </a:cxnLst>
                  <a:rect l="0" t="0" r="r" b="b"/>
                  <a:pathLst>
                    <a:path w="1379" h="1180">
                      <a:moveTo>
                        <a:pt x="977" y="80"/>
                      </a:moveTo>
                      <a:cubicBezTo>
                        <a:pt x="919" y="55"/>
                        <a:pt x="932" y="205"/>
                        <a:pt x="938" y="221"/>
                      </a:cubicBezTo>
                      <a:cubicBezTo>
                        <a:pt x="953" y="198"/>
                        <a:pt x="964" y="75"/>
                        <a:pt x="977" y="80"/>
                      </a:cubicBezTo>
                      <a:close/>
                      <a:moveTo>
                        <a:pt x="948" y="250"/>
                      </a:moveTo>
                      <a:cubicBezTo>
                        <a:pt x="955" y="239"/>
                        <a:pt x="906" y="256"/>
                        <a:pt x="904" y="257"/>
                      </a:cubicBezTo>
                      <a:cubicBezTo>
                        <a:pt x="910" y="257"/>
                        <a:pt x="936" y="269"/>
                        <a:pt x="948" y="250"/>
                      </a:cubicBezTo>
                      <a:close/>
                      <a:moveTo>
                        <a:pt x="978" y="247"/>
                      </a:moveTo>
                      <a:cubicBezTo>
                        <a:pt x="995" y="238"/>
                        <a:pt x="1012" y="228"/>
                        <a:pt x="1029" y="219"/>
                      </a:cubicBezTo>
                      <a:cubicBezTo>
                        <a:pt x="996" y="175"/>
                        <a:pt x="1002" y="223"/>
                        <a:pt x="978" y="247"/>
                      </a:cubicBezTo>
                      <a:close/>
                      <a:moveTo>
                        <a:pt x="1245" y="250"/>
                      </a:moveTo>
                      <a:cubicBezTo>
                        <a:pt x="1225" y="185"/>
                        <a:pt x="1379" y="70"/>
                        <a:pt x="1203" y="109"/>
                      </a:cubicBezTo>
                      <a:cubicBezTo>
                        <a:pt x="1178" y="115"/>
                        <a:pt x="1126" y="77"/>
                        <a:pt x="1129" y="49"/>
                      </a:cubicBezTo>
                      <a:cubicBezTo>
                        <a:pt x="1131" y="33"/>
                        <a:pt x="1193" y="0"/>
                        <a:pt x="1128" y="2"/>
                      </a:cubicBezTo>
                      <a:cubicBezTo>
                        <a:pt x="1094" y="3"/>
                        <a:pt x="960" y="93"/>
                        <a:pt x="1002" y="124"/>
                      </a:cubicBezTo>
                      <a:cubicBezTo>
                        <a:pt x="1024" y="141"/>
                        <a:pt x="1048" y="68"/>
                        <a:pt x="1051" y="66"/>
                      </a:cubicBezTo>
                      <a:cubicBezTo>
                        <a:pt x="1080" y="53"/>
                        <a:pt x="1053" y="126"/>
                        <a:pt x="1056" y="127"/>
                      </a:cubicBezTo>
                      <a:cubicBezTo>
                        <a:pt x="1082" y="134"/>
                        <a:pt x="1101" y="87"/>
                        <a:pt x="1124" y="87"/>
                      </a:cubicBezTo>
                      <a:cubicBezTo>
                        <a:pt x="1111" y="87"/>
                        <a:pt x="1197" y="157"/>
                        <a:pt x="1197" y="147"/>
                      </a:cubicBezTo>
                      <a:cubicBezTo>
                        <a:pt x="1197" y="287"/>
                        <a:pt x="1147" y="133"/>
                        <a:pt x="1127" y="138"/>
                      </a:cubicBezTo>
                      <a:cubicBezTo>
                        <a:pt x="1116" y="141"/>
                        <a:pt x="1130" y="167"/>
                        <a:pt x="1124" y="167"/>
                      </a:cubicBezTo>
                      <a:cubicBezTo>
                        <a:pt x="1109" y="167"/>
                        <a:pt x="1125" y="118"/>
                        <a:pt x="1110" y="114"/>
                      </a:cubicBezTo>
                      <a:cubicBezTo>
                        <a:pt x="1077" y="105"/>
                        <a:pt x="1086" y="166"/>
                        <a:pt x="1096" y="178"/>
                      </a:cubicBezTo>
                      <a:cubicBezTo>
                        <a:pt x="1084" y="163"/>
                        <a:pt x="984" y="114"/>
                        <a:pt x="990" y="156"/>
                      </a:cubicBezTo>
                      <a:cubicBezTo>
                        <a:pt x="995" y="198"/>
                        <a:pt x="1055" y="182"/>
                        <a:pt x="1064" y="219"/>
                      </a:cubicBezTo>
                      <a:cubicBezTo>
                        <a:pt x="1068" y="236"/>
                        <a:pt x="989" y="243"/>
                        <a:pt x="999" y="268"/>
                      </a:cubicBezTo>
                      <a:cubicBezTo>
                        <a:pt x="1004" y="282"/>
                        <a:pt x="1044" y="249"/>
                        <a:pt x="1046" y="280"/>
                      </a:cubicBezTo>
                      <a:cubicBezTo>
                        <a:pt x="1047" y="314"/>
                        <a:pt x="1071" y="318"/>
                        <a:pt x="1018" y="318"/>
                      </a:cubicBezTo>
                      <a:cubicBezTo>
                        <a:pt x="976" y="318"/>
                        <a:pt x="973" y="366"/>
                        <a:pt x="987" y="394"/>
                      </a:cubicBezTo>
                      <a:cubicBezTo>
                        <a:pt x="1001" y="404"/>
                        <a:pt x="1081" y="445"/>
                        <a:pt x="1106" y="435"/>
                      </a:cubicBezTo>
                      <a:cubicBezTo>
                        <a:pt x="1116" y="454"/>
                        <a:pt x="1103" y="452"/>
                        <a:pt x="1103" y="461"/>
                      </a:cubicBezTo>
                      <a:cubicBezTo>
                        <a:pt x="1116" y="466"/>
                        <a:pt x="1161" y="477"/>
                        <a:pt x="1165" y="455"/>
                      </a:cubicBezTo>
                      <a:cubicBezTo>
                        <a:pt x="1170" y="424"/>
                        <a:pt x="1127" y="448"/>
                        <a:pt x="1127" y="427"/>
                      </a:cubicBezTo>
                      <a:cubicBezTo>
                        <a:pt x="1127" y="396"/>
                        <a:pt x="1202" y="398"/>
                        <a:pt x="1171" y="352"/>
                      </a:cubicBezTo>
                      <a:cubicBezTo>
                        <a:pt x="1187" y="350"/>
                        <a:pt x="1287" y="329"/>
                        <a:pt x="1295" y="338"/>
                      </a:cubicBezTo>
                      <a:cubicBezTo>
                        <a:pt x="1301" y="346"/>
                        <a:pt x="1265" y="364"/>
                        <a:pt x="1269" y="366"/>
                      </a:cubicBezTo>
                      <a:cubicBezTo>
                        <a:pt x="1283" y="363"/>
                        <a:pt x="1297" y="360"/>
                        <a:pt x="1311" y="357"/>
                      </a:cubicBezTo>
                      <a:cubicBezTo>
                        <a:pt x="1317" y="363"/>
                        <a:pt x="1278" y="383"/>
                        <a:pt x="1286" y="391"/>
                      </a:cubicBezTo>
                      <a:cubicBezTo>
                        <a:pt x="1288" y="393"/>
                        <a:pt x="1334" y="413"/>
                        <a:pt x="1334" y="413"/>
                      </a:cubicBezTo>
                      <a:cubicBezTo>
                        <a:pt x="1330" y="389"/>
                        <a:pt x="1362" y="338"/>
                        <a:pt x="1362" y="341"/>
                      </a:cubicBezTo>
                      <a:cubicBezTo>
                        <a:pt x="1368" y="315"/>
                        <a:pt x="1252" y="274"/>
                        <a:pt x="1245" y="250"/>
                      </a:cubicBezTo>
                      <a:close/>
                      <a:moveTo>
                        <a:pt x="962" y="426"/>
                      </a:moveTo>
                      <a:cubicBezTo>
                        <a:pt x="953" y="395"/>
                        <a:pt x="900" y="296"/>
                        <a:pt x="910" y="282"/>
                      </a:cubicBezTo>
                      <a:cubicBezTo>
                        <a:pt x="895" y="303"/>
                        <a:pt x="827" y="308"/>
                        <a:pt x="831" y="344"/>
                      </a:cubicBezTo>
                      <a:cubicBezTo>
                        <a:pt x="838" y="409"/>
                        <a:pt x="759" y="340"/>
                        <a:pt x="770" y="334"/>
                      </a:cubicBezTo>
                      <a:cubicBezTo>
                        <a:pt x="739" y="350"/>
                        <a:pt x="699" y="331"/>
                        <a:pt x="668" y="376"/>
                      </a:cubicBezTo>
                      <a:cubicBezTo>
                        <a:pt x="602" y="348"/>
                        <a:pt x="573" y="486"/>
                        <a:pt x="576" y="486"/>
                      </a:cubicBezTo>
                      <a:cubicBezTo>
                        <a:pt x="480" y="486"/>
                        <a:pt x="577" y="411"/>
                        <a:pt x="554" y="400"/>
                      </a:cubicBezTo>
                      <a:cubicBezTo>
                        <a:pt x="533" y="389"/>
                        <a:pt x="634" y="346"/>
                        <a:pt x="668" y="346"/>
                      </a:cubicBezTo>
                      <a:cubicBezTo>
                        <a:pt x="649" y="346"/>
                        <a:pt x="722" y="316"/>
                        <a:pt x="733" y="315"/>
                      </a:cubicBezTo>
                      <a:cubicBezTo>
                        <a:pt x="769" y="313"/>
                        <a:pt x="853" y="328"/>
                        <a:pt x="870" y="282"/>
                      </a:cubicBezTo>
                      <a:cubicBezTo>
                        <a:pt x="862" y="304"/>
                        <a:pt x="776" y="299"/>
                        <a:pt x="707" y="280"/>
                      </a:cubicBezTo>
                      <a:cubicBezTo>
                        <a:pt x="664" y="269"/>
                        <a:pt x="602" y="218"/>
                        <a:pt x="593" y="305"/>
                      </a:cubicBezTo>
                      <a:cubicBezTo>
                        <a:pt x="589" y="337"/>
                        <a:pt x="513" y="351"/>
                        <a:pt x="488" y="385"/>
                      </a:cubicBezTo>
                      <a:cubicBezTo>
                        <a:pt x="429" y="467"/>
                        <a:pt x="398" y="565"/>
                        <a:pt x="353" y="564"/>
                      </a:cubicBezTo>
                      <a:cubicBezTo>
                        <a:pt x="303" y="563"/>
                        <a:pt x="268" y="601"/>
                        <a:pt x="221" y="601"/>
                      </a:cubicBezTo>
                      <a:cubicBezTo>
                        <a:pt x="178" y="601"/>
                        <a:pt x="165" y="572"/>
                        <a:pt x="127" y="585"/>
                      </a:cubicBezTo>
                      <a:cubicBezTo>
                        <a:pt x="109" y="591"/>
                        <a:pt x="0" y="678"/>
                        <a:pt x="17" y="692"/>
                      </a:cubicBezTo>
                      <a:cubicBezTo>
                        <a:pt x="43" y="714"/>
                        <a:pt x="64" y="654"/>
                        <a:pt x="86" y="654"/>
                      </a:cubicBezTo>
                      <a:cubicBezTo>
                        <a:pt x="78" y="654"/>
                        <a:pt x="54" y="691"/>
                        <a:pt x="37" y="725"/>
                      </a:cubicBezTo>
                      <a:cubicBezTo>
                        <a:pt x="137" y="811"/>
                        <a:pt x="137" y="811"/>
                        <a:pt x="137" y="811"/>
                      </a:cubicBezTo>
                      <a:cubicBezTo>
                        <a:pt x="137" y="811"/>
                        <a:pt x="169" y="753"/>
                        <a:pt x="201" y="762"/>
                      </a:cubicBezTo>
                      <a:cubicBezTo>
                        <a:pt x="232" y="771"/>
                        <a:pt x="178" y="893"/>
                        <a:pt x="178" y="893"/>
                      </a:cubicBezTo>
                      <a:cubicBezTo>
                        <a:pt x="237" y="1010"/>
                        <a:pt x="237" y="1010"/>
                        <a:pt x="237" y="1010"/>
                      </a:cubicBezTo>
                      <a:cubicBezTo>
                        <a:pt x="237" y="1010"/>
                        <a:pt x="300" y="991"/>
                        <a:pt x="372" y="1041"/>
                      </a:cubicBezTo>
                      <a:cubicBezTo>
                        <a:pt x="444" y="1090"/>
                        <a:pt x="458" y="1162"/>
                        <a:pt x="458" y="1162"/>
                      </a:cubicBezTo>
                      <a:cubicBezTo>
                        <a:pt x="590" y="1180"/>
                        <a:pt x="590" y="1180"/>
                        <a:pt x="590" y="1180"/>
                      </a:cubicBezTo>
                      <a:cubicBezTo>
                        <a:pt x="594" y="1077"/>
                        <a:pt x="594" y="1077"/>
                        <a:pt x="594" y="1077"/>
                      </a:cubicBezTo>
                      <a:cubicBezTo>
                        <a:pt x="630" y="1064"/>
                        <a:pt x="630" y="1064"/>
                        <a:pt x="630" y="1064"/>
                      </a:cubicBezTo>
                      <a:cubicBezTo>
                        <a:pt x="630" y="1064"/>
                        <a:pt x="503" y="780"/>
                        <a:pt x="639" y="726"/>
                      </a:cubicBezTo>
                      <a:cubicBezTo>
                        <a:pt x="775" y="672"/>
                        <a:pt x="824" y="762"/>
                        <a:pt x="824" y="762"/>
                      </a:cubicBezTo>
                      <a:cubicBezTo>
                        <a:pt x="1086" y="676"/>
                        <a:pt x="1086" y="676"/>
                        <a:pt x="1086" y="676"/>
                      </a:cubicBezTo>
                      <a:cubicBezTo>
                        <a:pt x="1050" y="613"/>
                        <a:pt x="1050" y="613"/>
                        <a:pt x="1050" y="613"/>
                      </a:cubicBezTo>
                      <a:cubicBezTo>
                        <a:pt x="1119" y="526"/>
                        <a:pt x="1119" y="526"/>
                        <a:pt x="1119" y="526"/>
                      </a:cubicBezTo>
                      <a:cubicBezTo>
                        <a:pt x="1076" y="503"/>
                        <a:pt x="968" y="443"/>
                        <a:pt x="962" y="4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4" name="Freeform 14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BB29B1A-B8CE-C3A4-043A-5C9A7AB7DF02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4698" y="988"/>
                  <a:ext cx="530" cy="542"/>
                </a:xfrm>
                <a:custGeom>
                  <a:avLst/>
                  <a:gdLst/>
                  <a:ahLst/>
                  <a:cxnLst>
                    <a:cxn ang="0">
                      <a:pos x="964" y="23"/>
                    </a:cxn>
                    <a:cxn ang="0">
                      <a:pos x="938" y="14"/>
                    </a:cxn>
                    <a:cxn ang="0">
                      <a:pos x="964" y="23"/>
                    </a:cxn>
                    <a:cxn ang="0">
                      <a:pos x="878" y="240"/>
                    </a:cxn>
                    <a:cxn ang="0">
                      <a:pos x="911" y="239"/>
                    </a:cxn>
                    <a:cxn ang="0">
                      <a:pos x="944" y="258"/>
                    </a:cxn>
                    <a:cxn ang="0">
                      <a:pos x="1033" y="325"/>
                    </a:cxn>
                    <a:cxn ang="0">
                      <a:pos x="987" y="329"/>
                    </a:cxn>
                    <a:cxn ang="0">
                      <a:pos x="984" y="274"/>
                    </a:cxn>
                    <a:cxn ang="0">
                      <a:pos x="919" y="409"/>
                    </a:cxn>
                    <a:cxn ang="0">
                      <a:pos x="981" y="412"/>
                    </a:cxn>
                    <a:cxn ang="0">
                      <a:pos x="1182" y="416"/>
                    </a:cxn>
                    <a:cxn ang="0">
                      <a:pos x="1066" y="256"/>
                    </a:cxn>
                    <a:cxn ang="0">
                      <a:pos x="875" y="99"/>
                    </a:cxn>
                    <a:cxn ang="0">
                      <a:pos x="878" y="240"/>
                    </a:cxn>
                    <a:cxn ang="0">
                      <a:pos x="1243" y="870"/>
                    </a:cxn>
                    <a:cxn ang="0">
                      <a:pos x="1137" y="568"/>
                    </a:cxn>
                    <a:cxn ang="0">
                      <a:pos x="1163" y="522"/>
                    </a:cxn>
                    <a:cxn ang="0">
                      <a:pos x="1017" y="525"/>
                    </a:cxn>
                    <a:cxn ang="0">
                      <a:pos x="943" y="483"/>
                    </a:cxn>
                    <a:cxn ang="0">
                      <a:pos x="907" y="400"/>
                    </a:cxn>
                    <a:cxn ang="0">
                      <a:pos x="904" y="318"/>
                    </a:cxn>
                    <a:cxn ang="0">
                      <a:pos x="860" y="207"/>
                    </a:cxn>
                    <a:cxn ang="0">
                      <a:pos x="821" y="138"/>
                    </a:cxn>
                    <a:cxn ang="0">
                      <a:pos x="681" y="203"/>
                    </a:cxn>
                    <a:cxn ang="0">
                      <a:pos x="631" y="117"/>
                    </a:cxn>
                    <a:cxn ang="0">
                      <a:pos x="615" y="108"/>
                    </a:cxn>
                    <a:cxn ang="0">
                      <a:pos x="546" y="195"/>
                    </a:cxn>
                    <a:cxn ang="0">
                      <a:pos x="582" y="258"/>
                    </a:cxn>
                    <a:cxn ang="0">
                      <a:pos x="320" y="344"/>
                    </a:cxn>
                    <a:cxn ang="0">
                      <a:pos x="135" y="308"/>
                    </a:cxn>
                    <a:cxn ang="0">
                      <a:pos x="126" y="646"/>
                    </a:cxn>
                    <a:cxn ang="0">
                      <a:pos x="90" y="660"/>
                    </a:cxn>
                    <a:cxn ang="0">
                      <a:pos x="86" y="763"/>
                    </a:cxn>
                    <a:cxn ang="0">
                      <a:pos x="11" y="753"/>
                    </a:cxn>
                    <a:cxn ang="0">
                      <a:pos x="2" y="970"/>
                    </a:cxn>
                    <a:cxn ang="0">
                      <a:pos x="8" y="975"/>
                    </a:cxn>
                    <a:cxn ang="0">
                      <a:pos x="161" y="1046"/>
                    </a:cxn>
                    <a:cxn ang="0">
                      <a:pos x="312" y="1073"/>
                    </a:cxn>
                    <a:cxn ang="0">
                      <a:pos x="436" y="1118"/>
                    </a:cxn>
                    <a:cxn ang="0">
                      <a:pos x="510" y="1065"/>
                    </a:cxn>
                    <a:cxn ang="0">
                      <a:pos x="561" y="1049"/>
                    </a:cxn>
                    <a:cxn ang="0">
                      <a:pos x="627" y="1143"/>
                    </a:cxn>
                    <a:cxn ang="0">
                      <a:pos x="613" y="1161"/>
                    </a:cxn>
                    <a:cxn ang="0">
                      <a:pos x="743" y="1315"/>
                    </a:cxn>
                    <a:cxn ang="0">
                      <a:pos x="856" y="1292"/>
                    </a:cxn>
                    <a:cxn ang="0">
                      <a:pos x="861" y="1243"/>
                    </a:cxn>
                    <a:cxn ang="0">
                      <a:pos x="933" y="1243"/>
                    </a:cxn>
                    <a:cxn ang="0">
                      <a:pos x="1032" y="1139"/>
                    </a:cxn>
                    <a:cxn ang="0">
                      <a:pos x="1041" y="1107"/>
                    </a:cxn>
                    <a:cxn ang="0">
                      <a:pos x="1312" y="967"/>
                    </a:cxn>
                    <a:cxn ang="0">
                      <a:pos x="1243" y="870"/>
                    </a:cxn>
                  </a:cxnLst>
                  <a:rect l="0" t="0" r="r" b="b"/>
                  <a:pathLst>
                    <a:path w="1312" h="1342">
                      <a:moveTo>
                        <a:pt x="964" y="23"/>
                      </a:moveTo>
                      <a:cubicBezTo>
                        <a:pt x="959" y="3"/>
                        <a:pt x="951" y="0"/>
                        <a:pt x="938" y="14"/>
                      </a:cubicBezTo>
                      <a:cubicBezTo>
                        <a:pt x="932" y="55"/>
                        <a:pt x="956" y="23"/>
                        <a:pt x="964" y="23"/>
                      </a:cubicBezTo>
                      <a:close/>
                      <a:moveTo>
                        <a:pt x="878" y="240"/>
                      </a:moveTo>
                      <a:cubicBezTo>
                        <a:pt x="877" y="240"/>
                        <a:pt x="897" y="258"/>
                        <a:pt x="911" y="239"/>
                      </a:cubicBezTo>
                      <a:cubicBezTo>
                        <a:pt x="918" y="248"/>
                        <a:pt x="930" y="249"/>
                        <a:pt x="944" y="258"/>
                      </a:cubicBezTo>
                      <a:cubicBezTo>
                        <a:pt x="951" y="218"/>
                        <a:pt x="1044" y="234"/>
                        <a:pt x="1033" y="325"/>
                      </a:cubicBezTo>
                      <a:cubicBezTo>
                        <a:pt x="1003" y="310"/>
                        <a:pt x="1016" y="322"/>
                        <a:pt x="987" y="329"/>
                      </a:cubicBezTo>
                      <a:cubicBezTo>
                        <a:pt x="984" y="319"/>
                        <a:pt x="986" y="286"/>
                        <a:pt x="984" y="274"/>
                      </a:cubicBezTo>
                      <a:cubicBezTo>
                        <a:pt x="949" y="334"/>
                        <a:pt x="1004" y="375"/>
                        <a:pt x="919" y="409"/>
                      </a:cubicBezTo>
                      <a:cubicBezTo>
                        <a:pt x="906" y="414"/>
                        <a:pt x="970" y="415"/>
                        <a:pt x="981" y="412"/>
                      </a:cubicBezTo>
                      <a:cubicBezTo>
                        <a:pt x="994" y="407"/>
                        <a:pt x="1166" y="368"/>
                        <a:pt x="1182" y="416"/>
                      </a:cubicBezTo>
                      <a:cubicBezTo>
                        <a:pt x="1164" y="363"/>
                        <a:pt x="1125" y="278"/>
                        <a:pt x="1066" y="256"/>
                      </a:cubicBezTo>
                      <a:cubicBezTo>
                        <a:pt x="1004" y="233"/>
                        <a:pt x="930" y="110"/>
                        <a:pt x="875" y="99"/>
                      </a:cubicBezTo>
                      <a:cubicBezTo>
                        <a:pt x="873" y="99"/>
                        <a:pt x="880" y="229"/>
                        <a:pt x="878" y="240"/>
                      </a:cubicBezTo>
                      <a:close/>
                      <a:moveTo>
                        <a:pt x="1243" y="870"/>
                      </a:moveTo>
                      <a:cubicBezTo>
                        <a:pt x="1211" y="767"/>
                        <a:pt x="1234" y="616"/>
                        <a:pt x="1137" y="568"/>
                      </a:cubicBezTo>
                      <a:cubicBezTo>
                        <a:pt x="1126" y="562"/>
                        <a:pt x="1180" y="536"/>
                        <a:pt x="1163" y="522"/>
                      </a:cubicBezTo>
                      <a:cubicBezTo>
                        <a:pt x="1141" y="505"/>
                        <a:pt x="1061" y="539"/>
                        <a:pt x="1017" y="525"/>
                      </a:cubicBezTo>
                      <a:cubicBezTo>
                        <a:pt x="1008" y="521"/>
                        <a:pt x="951" y="491"/>
                        <a:pt x="943" y="483"/>
                      </a:cubicBezTo>
                      <a:cubicBezTo>
                        <a:pt x="914" y="454"/>
                        <a:pt x="869" y="440"/>
                        <a:pt x="907" y="400"/>
                      </a:cubicBezTo>
                      <a:cubicBezTo>
                        <a:pt x="967" y="337"/>
                        <a:pt x="911" y="376"/>
                        <a:pt x="904" y="318"/>
                      </a:cubicBezTo>
                      <a:cubicBezTo>
                        <a:pt x="896" y="255"/>
                        <a:pt x="835" y="293"/>
                        <a:pt x="860" y="207"/>
                      </a:cubicBezTo>
                      <a:cubicBezTo>
                        <a:pt x="871" y="169"/>
                        <a:pt x="817" y="172"/>
                        <a:pt x="821" y="138"/>
                      </a:cubicBezTo>
                      <a:cubicBezTo>
                        <a:pt x="827" y="98"/>
                        <a:pt x="677" y="200"/>
                        <a:pt x="681" y="203"/>
                      </a:cubicBezTo>
                      <a:cubicBezTo>
                        <a:pt x="671" y="202"/>
                        <a:pt x="636" y="127"/>
                        <a:pt x="631" y="117"/>
                      </a:cubicBezTo>
                      <a:cubicBezTo>
                        <a:pt x="631" y="117"/>
                        <a:pt x="625" y="114"/>
                        <a:pt x="615" y="108"/>
                      </a:cubicBezTo>
                      <a:cubicBezTo>
                        <a:pt x="546" y="195"/>
                        <a:pt x="546" y="195"/>
                        <a:pt x="546" y="195"/>
                      </a:cubicBezTo>
                      <a:cubicBezTo>
                        <a:pt x="582" y="258"/>
                        <a:pt x="582" y="258"/>
                        <a:pt x="582" y="258"/>
                      </a:cubicBezTo>
                      <a:cubicBezTo>
                        <a:pt x="320" y="344"/>
                        <a:pt x="320" y="344"/>
                        <a:pt x="320" y="344"/>
                      </a:cubicBezTo>
                      <a:cubicBezTo>
                        <a:pt x="320" y="344"/>
                        <a:pt x="271" y="254"/>
                        <a:pt x="135" y="308"/>
                      </a:cubicBezTo>
                      <a:cubicBezTo>
                        <a:pt x="0" y="362"/>
                        <a:pt x="126" y="646"/>
                        <a:pt x="126" y="646"/>
                      </a:cubicBezTo>
                      <a:cubicBezTo>
                        <a:pt x="90" y="660"/>
                        <a:pt x="90" y="660"/>
                        <a:pt x="90" y="660"/>
                      </a:cubicBezTo>
                      <a:cubicBezTo>
                        <a:pt x="86" y="763"/>
                        <a:pt x="86" y="763"/>
                        <a:pt x="86" y="763"/>
                      </a:cubicBezTo>
                      <a:cubicBezTo>
                        <a:pt x="11" y="753"/>
                        <a:pt x="11" y="753"/>
                        <a:pt x="11" y="753"/>
                      </a:cubicBezTo>
                      <a:cubicBezTo>
                        <a:pt x="2" y="970"/>
                        <a:pt x="2" y="970"/>
                        <a:pt x="2" y="970"/>
                      </a:cubicBezTo>
                      <a:cubicBezTo>
                        <a:pt x="8" y="975"/>
                        <a:pt x="8" y="975"/>
                        <a:pt x="8" y="975"/>
                      </a:cubicBezTo>
                      <a:cubicBezTo>
                        <a:pt x="161" y="1046"/>
                        <a:pt x="161" y="1046"/>
                        <a:pt x="161" y="1046"/>
                      </a:cubicBezTo>
                      <a:cubicBezTo>
                        <a:pt x="312" y="1073"/>
                        <a:pt x="312" y="1073"/>
                        <a:pt x="312" y="1073"/>
                      </a:cubicBezTo>
                      <a:cubicBezTo>
                        <a:pt x="312" y="1073"/>
                        <a:pt x="380" y="1139"/>
                        <a:pt x="436" y="1118"/>
                      </a:cubicBezTo>
                      <a:cubicBezTo>
                        <a:pt x="491" y="1097"/>
                        <a:pt x="510" y="1065"/>
                        <a:pt x="510" y="1065"/>
                      </a:cubicBezTo>
                      <a:cubicBezTo>
                        <a:pt x="561" y="1049"/>
                        <a:pt x="561" y="1049"/>
                        <a:pt x="561" y="1049"/>
                      </a:cubicBezTo>
                      <a:cubicBezTo>
                        <a:pt x="627" y="1143"/>
                        <a:pt x="627" y="1143"/>
                        <a:pt x="627" y="1143"/>
                      </a:cubicBezTo>
                      <a:cubicBezTo>
                        <a:pt x="613" y="1161"/>
                        <a:pt x="613" y="1161"/>
                        <a:pt x="613" y="1161"/>
                      </a:cubicBezTo>
                      <a:cubicBezTo>
                        <a:pt x="613" y="1161"/>
                        <a:pt x="686" y="1288"/>
                        <a:pt x="743" y="1315"/>
                      </a:cubicBezTo>
                      <a:cubicBezTo>
                        <a:pt x="802" y="1342"/>
                        <a:pt x="856" y="1292"/>
                        <a:pt x="856" y="1292"/>
                      </a:cubicBezTo>
                      <a:cubicBezTo>
                        <a:pt x="861" y="1243"/>
                        <a:pt x="861" y="1243"/>
                        <a:pt x="861" y="1243"/>
                      </a:cubicBezTo>
                      <a:cubicBezTo>
                        <a:pt x="933" y="1243"/>
                        <a:pt x="933" y="1243"/>
                        <a:pt x="933" y="1243"/>
                      </a:cubicBezTo>
                      <a:cubicBezTo>
                        <a:pt x="1032" y="1139"/>
                        <a:pt x="1032" y="1139"/>
                        <a:pt x="1032" y="1139"/>
                      </a:cubicBezTo>
                      <a:cubicBezTo>
                        <a:pt x="1041" y="1107"/>
                        <a:pt x="1041" y="1107"/>
                        <a:pt x="1041" y="1107"/>
                      </a:cubicBezTo>
                      <a:cubicBezTo>
                        <a:pt x="1312" y="967"/>
                        <a:pt x="1312" y="967"/>
                        <a:pt x="1312" y="967"/>
                      </a:cubicBezTo>
                      <a:lnTo>
                        <a:pt x="1243" y="8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5" name="Freeform 14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295F80F-CD02-C55D-99A3-549B7FA225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16" y="1364"/>
                  <a:ext cx="608" cy="323"/>
                </a:xfrm>
                <a:custGeom>
                  <a:avLst/>
                  <a:gdLst/>
                  <a:ahLst/>
                  <a:cxnLst>
                    <a:cxn ang="0">
                      <a:pos x="1323" y="508"/>
                    </a:cxn>
                    <a:cxn ang="0">
                      <a:pos x="1351" y="369"/>
                    </a:cxn>
                    <a:cxn ang="0">
                      <a:pos x="1463" y="256"/>
                    </a:cxn>
                    <a:cxn ang="0">
                      <a:pos x="1485" y="51"/>
                    </a:cxn>
                    <a:cxn ang="0">
                      <a:pos x="1244" y="175"/>
                    </a:cxn>
                    <a:cxn ang="0">
                      <a:pos x="1235" y="207"/>
                    </a:cxn>
                    <a:cxn ang="0">
                      <a:pos x="1136" y="311"/>
                    </a:cxn>
                    <a:cxn ang="0">
                      <a:pos x="1064" y="311"/>
                    </a:cxn>
                    <a:cxn ang="0">
                      <a:pos x="1059" y="360"/>
                    </a:cxn>
                    <a:cxn ang="0">
                      <a:pos x="946" y="383"/>
                    </a:cxn>
                    <a:cxn ang="0">
                      <a:pos x="815" y="229"/>
                    </a:cxn>
                    <a:cxn ang="0">
                      <a:pos x="829" y="211"/>
                    </a:cxn>
                    <a:cxn ang="0">
                      <a:pos x="763" y="117"/>
                    </a:cxn>
                    <a:cxn ang="0">
                      <a:pos x="712" y="133"/>
                    </a:cxn>
                    <a:cxn ang="0">
                      <a:pos x="638" y="186"/>
                    </a:cxn>
                    <a:cxn ang="0">
                      <a:pos x="514" y="141"/>
                    </a:cxn>
                    <a:cxn ang="0">
                      <a:pos x="363" y="114"/>
                    </a:cxn>
                    <a:cxn ang="0">
                      <a:pos x="210" y="42"/>
                    </a:cxn>
                    <a:cxn ang="0">
                      <a:pos x="177" y="13"/>
                    </a:cxn>
                    <a:cxn ang="0">
                      <a:pos x="71" y="15"/>
                    </a:cxn>
                    <a:cxn ang="0">
                      <a:pos x="0" y="116"/>
                    </a:cxn>
                    <a:cxn ang="0">
                      <a:pos x="84" y="234"/>
                    </a:cxn>
                    <a:cxn ang="0">
                      <a:pos x="52" y="360"/>
                    </a:cxn>
                    <a:cxn ang="0">
                      <a:pos x="174" y="441"/>
                    </a:cxn>
                    <a:cxn ang="0">
                      <a:pos x="146" y="477"/>
                    </a:cxn>
                    <a:cxn ang="0">
                      <a:pos x="199" y="504"/>
                    </a:cxn>
                    <a:cxn ang="0">
                      <a:pos x="197" y="577"/>
                    </a:cxn>
                    <a:cxn ang="0">
                      <a:pos x="333" y="641"/>
                    </a:cxn>
                    <a:cxn ang="0">
                      <a:pos x="373" y="587"/>
                    </a:cxn>
                    <a:cxn ang="0">
                      <a:pos x="477" y="614"/>
                    </a:cxn>
                    <a:cxn ang="0">
                      <a:pos x="545" y="713"/>
                    </a:cxn>
                    <a:cxn ang="0">
                      <a:pos x="658" y="682"/>
                    </a:cxn>
                    <a:cxn ang="0">
                      <a:pos x="772" y="766"/>
                    </a:cxn>
                    <a:cxn ang="0">
                      <a:pos x="772" y="754"/>
                    </a:cxn>
                    <a:cxn ang="0">
                      <a:pos x="846" y="694"/>
                    </a:cxn>
                    <a:cxn ang="0">
                      <a:pos x="907" y="709"/>
                    </a:cxn>
                    <a:cxn ang="0">
                      <a:pos x="936" y="731"/>
                    </a:cxn>
                    <a:cxn ang="0">
                      <a:pos x="956" y="678"/>
                    </a:cxn>
                    <a:cxn ang="0">
                      <a:pos x="979" y="694"/>
                    </a:cxn>
                    <a:cxn ang="0">
                      <a:pos x="977" y="739"/>
                    </a:cxn>
                    <a:cxn ang="0">
                      <a:pos x="1009" y="754"/>
                    </a:cxn>
                    <a:cxn ang="0">
                      <a:pos x="1046" y="795"/>
                    </a:cxn>
                    <a:cxn ang="0">
                      <a:pos x="1069" y="801"/>
                    </a:cxn>
                    <a:cxn ang="0">
                      <a:pos x="1167" y="749"/>
                    </a:cxn>
                    <a:cxn ang="0">
                      <a:pos x="1181" y="718"/>
                    </a:cxn>
                    <a:cxn ang="0">
                      <a:pos x="1221" y="691"/>
                    </a:cxn>
                    <a:cxn ang="0">
                      <a:pos x="1375" y="718"/>
                    </a:cxn>
                    <a:cxn ang="0">
                      <a:pos x="1505" y="595"/>
                    </a:cxn>
                    <a:cxn ang="0">
                      <a:pos x="1323" y="508"/>
                    </a:cxn>
                  </a:cxnLst>
                  <a:rect l="0" t="0" r="r" b="b"/>
                  <a:pathLst>
                    <a:path w="1505" h="801">
                      <a:moveTo>
                        <a:pt x="1323" y="508"/>
                      </a:moveTo>
                      <a:cubicBezTo>
                        <a:pt x="1339" y="471"/>
                        <a:pt x="1330" y="396"/>
                        <a:pt x="1351" y="369"/>
                      </a:cubicBezTo>
                      <a:cubicBezTo>
                        <a:pt x="1386" y="323"/>
                        <a:pt x="1453" y="324"/>
                        <a:pt x="1463" y="256"/>
                      </a:cubicBezTo>
                      <a:cubicBezTo>
                        <a:pt x="1474" y="186"/>
                        <a:pt x="1493" y="117"/>
                        <a:pt x="1485" y="51"/>
                      </a:cubicBezTo>
                      <a:cubicBezTo>
                        <a:pt x="1244" y="175"/>
                        <a:pt x="1244" y="175"/>
                        <a:pt x="1244" y="175"/>
                      </a:cubicBezTo>
                      <a:cubicBezTo>
                        <a:pt x="1235" y="207"/>
                        <a:pt x="1235" y="207"/>
                        <a:pt x="1235" y="207"/>
                      </a:cubicBezTo>
                      <a:cubicBezTo>
                        <a:pt x="1136" y="311"/>
                        <a:pt x="1136" y="311"/>
                        <a:pt x="1136" y="311"/>
                      </a:cubicBezTo>
                      <a:cubicBezTo>
                        <a:pt x="1064" y="311"/>
                        <a:pt x="1064" y="311"/>
                        <a:pt x="1064" y="311"/>
                      </a:cubicBezTo>
                      <a:cubicBezTo>
                        <a:pt x="1059" y="360"/>
                        <a:pt x="1059" y="360"/>
                        <a:pt x="1059" y="360"/>
                      </a:cubicBezTo>
                      <a:cubicBezTo>
                        <a:pt x="1059" y="360"/>
                        <a:pt x="1005" y="410"/>
                        <a:pt x="946" y="383"/>
                      </a:cubicBezTo>
                      <a:cubicBezTo>
                        <a:pt x="888" y="356"/>
                        <a:pt x="815" y="229"/>
                        <a:pt x="815" y="229"/>
                      </a:cubicBezTo>
                      <a:cubicBezTo>
                        <a:pt x="829" y="211"/>
                        <a:pt x="829" y="211"/>
                        <a:pt x="829" y="211"/>
                      </a:cubicBezTo>
                      <a:cubicBezTo>
                        <a:pt x="763" y="117"/>
                        <a:pt x="763" y="117"/>
                        <a:pt x="763" y="117"/>
                      </a:cubicBezTo>
                      <a:cubicBezTo>
                        <a:pt x="712" y="133"/>
                        <a:pt x="712" y="133"/>
                        <a:pt x="712" y="133"/>
                      </a:cubicBezTo>
                      <a:cubicBezTo>
                        <a:pt x="712" y="133"/>
                        <a:pt x="693" y="165"/>
                        <a:pt x="638" y="186"/>
                      </a:cubicBezTo>
                      <a:cubicBezTo>
                        <a:pt x="582" y="207"/>
                        <a:pt x="514" y="141"/>
                        <a:pt x="514" y="141"/>
                      </a:cubicBezTo>
                      <a:cubicBezTo>
                        <a:pt x="363" y="114"/>
                        <a:pt x="363" y="114"/>
                        <a:pt x="363" y="114"/>
                      </a:cubicBezTo>
                      <a:cubicBezTo>
                        <a:pt x="210" y="42"/>
                        <a:pt x="210" y="42"/>
                        <a:pt x="210" y="42"/>
                      </a:cubicBezTo>
                      <a:cubicBezTo>
                        <a:pt x="177" y="13"/>
                        <a:pt x="177" y="13"/>
                        <a:pt x="177" y="13"/>
                      </a:cubicBezTo>
                      <a:cubicBezTo>
                        <a:pt x="177" y="13"/>
                        <a:pt x="116" y="0"/>
                        <a:pt x="71" y="15"/>
                      </a:cubicBezTo>
                      <a:cubicBezTo>
                        <a:pt x="29" y="30"/>
                        <a:pt x="35" y="87"/>
                        <a:pt x="0" y="116"/>
                      </a:cubicBezTo>
                      <a:cubicBezTo>
                        <a:pt x="84" y="234"/>
                        <a:pt x="84" y="234"/>
                        <a:pt x="84" y="234"/>
                      </a:cubicBezTo>
                      <a:cubicBezTo>
                        <a:pt x="52" y="360"/>
                        <a:pt x="52" y="360"/>
                        <a:pt x="52" y="360"/>
                      </a:cubicBezTo>
                      <a:cubicBezTo>
                        <a:pt x="174" y="441"/>
                        <a:pt x="174" y="441"/>
                        <a:pt x="174" y="441"/>
                      </a:cubicBezTo>
                      <a:cubicBezTo>
                        <a:pt x="146" y="477"/>
                        <a:pt x="146" y="477"/>
                        <a:pt x="146" y="477"/>
                      </a:cubicBezTo>
                      <a:cubicBezTo>
                        <a:pt x="199" y="504"/>
                        <a:pt x="199" y="504"/>
                        <a:pt x="199" y="504"/>
                      </a:cubicBezTo>
                      <a:cubicBezTo>
                        <a:pt x="197" y="577"/>
                        <a:pt x="197" y="577"/>
                        <a:pt x="197" y="577"/>
                      </a:cubicBezTo>
                      <a:cubicBezTo>
                        <a:pt x="333" y="641"/>
                        <a:pt x="333" y="641"/>
                        <a:pt x="333" y="641"/>
                      </a:cubicBezTo>
                      <a:cubicBezTo>
                        <a:pt x="373" y="587"/>
                        <a:pt x="373" y="587"/>
                        <a:pt x="373" y="587"/>
                      </a:cubicBezTo>
                      <a:cubicBezTo>
                        <a:pt x="477" y="614"/>
                        <a:pt x="477" y="614"/>
                        <a:pt x="477" y="614"/>
                      </a:cubicBezTo>
                      <a:cubicBezTo>
                        <a:pt x="477" y="614"/>
                        <a:pt x="509" y="718"/>
                        <a:pt x="545" y="713"/>
                      </a:cubicBezTo>
                      <a:cubicBezTo>
                        <a:pt x="581" y="709"/>
                        <a:pt x="612" y="663"/>
                        <a:pt x="658" y="682"/>
                      </a:cubicBezTo>
                      <a:cubicBezTo>
                        <a:pt x="691" y="695"/>
                        <a:pt x="745" y="742"/>
                        <a:pt x="772" y="766"/>
                      </a:cubicBezTo>
                      <a:cubicBezTo>
                        <a:pt x="772" y="754"/>
                        <a:pt x="772" y="754"/>
                        <a:pt x="772" y="754"/>
                      </a:cubicBezTo>
                      <a:cubicBezTo>
                        <a:pt x="846" y="694"/>
                        <a:pt x="846" y="694"/>
                        <a:pt x="846" y="694"/>
                      </a:cubicBezTo>
                      <a:cubicBezTo>
                        <a:pt x="907" y="709"/>
                        <a:pt x="907" y="709"/>
                        <a:pt x="907" y="709"/>
                      </a:cubicBezTo>
                      <a:cubicBezTo>
                        <a:pt x="936" y="731"/>
                        <a:pt x="936" y="731"/>
                        <a:pt x="936" y="731"/>
                      </a:cubicBezTo>
                      <a:cubicBezTo>
                        <a:pt x="936" y="731"/>
                        <a:pt x="946" y="680"/>
                        <a:pt x="956" y="678"/>
                      </a:cubicBezTo>
                      <a:cubicBezTo>
                        <a:pt x="966" y="676"/>
                        <a:pt x="979" y="694"/>
                        <a:pt x="979" y="694"/>
                      </a:cubicBezTo>
                      <a:cubicBezTo>
                        <a:pt x="977" y="739"/>
                        <a:pt x="977" y="739"/>
                        <a:pt x="977" y="739"/>
                      </a:cubicBezTo>
                      <a:cubicBezTo>
                        <a:pt x="1009" y="754"/>
                        <a:pt x="1009" y="754"/>
                        <a:pt x="1009" y="754"/>
                      </a:cubicBezTo>
                      <a:cubicBezTo>
                        <a:pt x="1046" y="795"/>
                        <a:pt x="1046" y="795"/>
                        <a:pt x="1046" y="795"/>
                      </a:cubicBezTo>
                      <a:cubicBezTo>
                        <a:pt x="1069" y="801"/>
                        <a:pt x="1069" y="801"/>
                        <a:pt x="1069" y="801"/>
                      </a:cubicBezTo>
                      <a:cubicBezTo>
                        <a:pt x="1167" y="749"/>
                        <a:pt x="1167" y="749"/>
                        <a:pt x="1167" y="749"/>
                      </a:cubicBezTo>
                      <a:cubicBezTo>
                        <a:pt x="1181" y="718"/>
                        <a:pt x="1181" y="718"/>
                        <a:pt x="1181" y="718"/>
                      </a:cubicBezTo>
                      <a:cubicBezTo>
                        <a:pt x="1221" y="691"/>
                        <a:pt x="1221" y="691"/>
                        <a:pt x="1221" y="691"/>
                      </a:cubicBezTo>
                      <a:cubicBezTo>
                        <a:pt x="1375" y="718"/>
                        <a:pt x="1375" y="718"/>
                        <a:pt x="1375" y="718"/>
                      </a:cubicBezTo>
                      <a:cubicBezTo>
                        <a:pt x="1505" y="595"/>
                        <a:pt x="1505" y="595"/>
                        <a:pt x="1505" y="595"/>
                      </a:cubicBezTo>
                      <a:cubicBezTo>
                        <a:pt x="1447" y="546"/>
                        <a:pt x="1382" y="511"/>
                        <a:pt x="1323" y="508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6" name="Freeform 14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A9DC42B-534D-7D50-F958-6F107891F5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4" y="1603"/>
                  <a:ext cx="370" cy="436"/>
                </a:xfrm>
                <a:custGeom>
                  <a:avLst/>
                  <a:gdLst/>
                  <a:ahLst/>
                  <a:cxnLst>
                    <a:cxn ang="0">
                      <a:pos x="83" y="362"/>
                    </a:cxn>
                    <a:cxn ang="0">
                      <a:pos x="86" y="412"/>
                    </a:cxn>
                    <a:cxn ang="0">
                      <a:pos x="50" y="430"/>
                    </a:cxn>
                    <a:cxn ang="0">
                      <a:pos x="50" y="543"/>
                    </a:cxn>
                    <a:cxn ang="0">
                      <a:pos x="0" y="588"/>
                    </a:cxn>
                    <a:cxn ang="0">
                      <a:pos x="32" y="638"/>
                    </a:cxn>
                    <a:cxn ang="0">
                      <a:pos x="27" y="692"/>
                    </a:cxn>
                    <a:cxn ang="0">
                      <a:pos x="117" y="787"/>
                    </a:cxn>
                    <a:cxn ang="0">
                      <a:pos x="59" y="988"/>
                    </a:cxn>
                    <a:cxn ang="0">
                      <a:pos x="100" y="989"/>
                    </a:cxn>
                    <a:cxn ang="0">
                      <a:pos x="133" y="956"/>
                    </a:cxn>
                    <a:cxn ang="0">
                      <a:pos x="161" y="976"/>
                    </a:cxn>
                    <a:cxn ang="0">
                      <a:pos x="143" y="1005"/>
                    </a:cxn>
                    <a:cxn ang="0">
                      <a:pos x="176" y="1059"/>
                    </a:cxn>
                    <a:cxn ang="0">
                      <a:pos x="269" y="1080"/>
                    </a:cxn>
                    <a:cxn ang="0">
                      <a:pos x="273" y="1037"/>
                    </a:cxn>
                    <a:cxn ang="0">
                      <a:pos x="354" y="1011"/>
                    </a:cxn>
                    <a:cxn ang="0">
                      <a:pos x="358" y="964"/>
                    </a:cxn>
                    <a:cxn ang="0">
                      <a:pos x="414" y="891"/>
                    </a:cxn>
                    <a:cxn ang="0">
                      <a:pos x="559" y="917"/>
                    </a:cxn>
                    <a:cxn ang="0">
                      <a:pos x="610" y="870"/>
                    </a:cxn>
                    <a:cxn ang="0">
                      <a:pos x="725" y="836"/>
                    </a:cxn>
                    <a:cxn ang="0">
                      <a:pos x="733" y="776"/>
                    </a:cxn>
                    <a:cxn ang="0">
                      <a:pos x="789" y="763"/>
                    </a:cxn>
                    <a:cxn ang="0">
                      <a:pos x="814" y="733"/>
                    </a:cxn>
                    <a:cxn ang="0">
                      <a:pos x="905" y="731"/>
                    </a:cxn>
                    <a:cxn ang="0">
                      <a:pos x="870" y="636"/>
                    </a:cxn>
                    <a:cxn ang="0">
                      <a:pos x="853" y="473"/>
                    </a:cxn>
                    <a:cxn ang="0">
                      <a:pos x="773" y="356"/>
                    </a:cxn>
                    <a:cxn ang="0">
                      <a:pos x="818" y="250"/>
                    </a:cxn>
                    <a:cxn ang="0">
                      <a:pos x="667" y="0"/>
                    </a:cxn>
                    <a:cxn ang="0">
                      <a:pos x="537" y="124"/>
                    </a:cxn>
                    <a:cxn ang="0">
                      <a:pos x="383" y="96"/>
                    </a:cxn>
                    <a:cxn ang="0">
                      <a:pos x="343" y="124"/>
                    </a:cxn>
                    <a:cxn ang="0">
                      <a:pos x="329" y="154"/>
                    </a:cxn>
                    <a:cxn ang="0">
                      <a:pos x="231" y="206"/>
                    </a:cxn>
                    <a:cxn ang="0">
                      <a:pos x="241" y="209"/>
                    </a:cxn>
                    <a:cxn ang="0">
                      <a:pos x="227" y="273"/>
                    </a:cxn>
                    <a:cxn ang="0">
                      <a:pos x="290" y="285"/>
                    </a:cxn>
                    <a:cxn ang="0">
                      <a:pos x="286" y="355"/>
                    </a:cxn>
                    <a:cxn ang="0">
                      <a:pos x="231" y="412"/>
                    </a:cxn>
                    <a:cxn ang="0">
                      <a:pos x="223" y="363"/>
                    </a:cxn>
                    <a:cxn ang="0">
                      <a:pos x="124" y="336"/>
                    </a:cxn>
                    <a:cxn ang="0">
                      <a:pos x="96" y="365"/>
                    </a:cxn>
                    <a:cxn ang="0">
                      <a:pos x="83" y="362"/>
                    </a:cxn>
                  </a:cxnLst>
                  <a:rect l="0" t="0" r="r" b="b"/>
                  <a:pathLst>
                    <a:path w="915" h="1080">
                      <a:moveTo>
                        <a:pt x="83" y="362"/>
                      </a:moveTo>
                      <a:cubicBezTo>
                        <a:pt x="86" y="412"/>
                        <a:pt x="86" y="412"/>
                        <a:pt x="86" y="412"/>
                      </a:cubicBezTo>
                      <a:cubicBezTo>
                        <a:pt x="50" y="430"/>
                        <a:pt x="50" y="430"/>
                        <a:pt x="50" y="430"/>
                      </a:cubicBezTo>
                      <a:cubicBezTo>
                        <a:pt x="50" y="543"/>
                        <a:pt x="50" y="543"/>
                        <a:pt x="50" y="543"/>
                      </a:cubicBezTo>
                      <a:cubicBezTo>
                        <a:pt x="0" y="588"/>
                        <a:pt x="0" y="588"/>
                        <a:pt x="0" y="588"/>
                      </a:cubicBezTo>
                      <a:cubicBezTo>
                        <a:pt x="32" y="638"/>
                        <a:pt x="32" y="638"/>
                        <a:pt x="32" y="638"/>
                      </a:cubicBezTo>
                      <a:cubicBezTo>
                        <a:pt x="27" y="692"/>
                        <a:pt x="27" y="692"/>
                        <a:pt x="27" y="692"/>
                      </a:cubicBezTo>
                      <a:cubicBezTo>
                        <a:pt x="27" y="692"/>
                        <a:pt x="113" y="715"/>
                        <a:pt x="117" y="787"/>
                      </a:cubicBezTo>
                      <a:cubicBezTo>
                        <a:pt x="120" y="834"/>
                        <a:pt x="84" y="928"/>
                        <a:pt x="59" y="988"/>
                      </a:cubicBezTo>
                      <a:cubicBezTo>
                        <a:pt x="81" y="988"/>
                        <a:pt x="100" y="989"/>
                        <a:pt x="100" y="989"/>
                      </a:cubicBezTo>
                      <a:cubicBezTo>
                        <a:pt x="133" y="956"/>
                        <a:pt x="133" y="956"/>
                        <a:pt x="133" y="956"/>
                      </a:cubicBezTo>
                      <a:cubicBezTo>
                        <a:pt x="161" y="976"/>
                        <a:pt x="161" y="976"/>
                        <a:pt x="161" y="976"/>
                      </a:cubicBezTo>
                      <a:cubicBezTo>
                        <a:pt x="143" y="1005"/>
                        <a:pt x="143" y="1005"/>
                        <a:pt x="143" y="1005"/>
                      </a:cubicBezTo>
                      <a:cubicBezTo>
                        <a:pt x="143" y="1005"/>
                        <a:pt x="169" y="1031"/>
                        <a:pt x="176" y="1059"/>
                      </a:cubicBezTo>
                      <a:cubicBezTo>
                        <a:pt x="269" y="1080"/>
                        <a:pt x="269" y="1080"/>
                        <a:pt x="269" y="1080"/>
                      </a:cubicBezTo>
                      <a:cubicBezTo>
                        <a:pt x="273" y="1037"/>
                        <a:pt x="273" y="1037"/>
                        <a:pt x="273" y="1037"/>
                      </a:cubicBezTo>
                      <a:cubicBezTo>
                        <a:pt x="354" y="1011"/>
                        <a:pt x="354" y="1011"/>
                        <a:pt x="354" y="1011"/>
                      </a:cubicBezTo>
                      <a:cubicBezTo>
                        <a:pt x="358" y="964"/>
                        <a:pt x="358" y="964"/>
                        <a:pt x="358" y="964"/>
                      </a:cubicBezTo>
                      <a:cubicBezTo>
                        <a:pt x="358" y="964"/>
                        <a:pt x="346" y="908"/>
                        <a:pt x="414" y="891"/>
                      </a:cubicBezTo>
                      <a:cubicBezTo>
                        <a:pt x="482" y="874"/>
                        <a:pt x="520" y="925"/>
                        <a:pt x="559" y="917"/>
                      </a:cubicBezTo>
                      <a:cubicBezTo>
                        <a:pt x="597" y="908"/>
                        <a:pt x="610" y="870"/>
                        <a:pt x="610" y="870"/>
                      </a:cubicBezTo>
                      <a:cubicBezTo>
                        <a:pt x="725" y="836"/>
                        <a:pt x="725" y="836"/>
                        <a:pt x="725" y="836"/>
                      </a:cubicBezTo>
                      <a:cubicBezTo>
                        <a:pt x="725" y="836"/>
                        <a:pt x="695" y="797"/>
                        <a:pt x="733" y="776"/>
                      </a:cubicBezTo>
                      <a:cubicBezTo>
                        <a:pt x="772" y="755"/>
                        <a:pt x="789" y="763"/>
                        <a:pt x="789" y="763"/>
                      </a:cubicBezTo>
                      <a:cubicBezTo>
                        <a:pt x="814" y="733"/>
                        <a:pt x="814" y="733"/>
                        <a:pt x="814" y="733"/>
                      </a:cubicBezTo>
                      <a:cubicBezTo>
                        <a:pt x="905" y="731"/>
                        <a:pt x="905" y="731"/>
                        <a:pt x="905" y="731"/>
                      </a:cubicBezTo>
                      <a:cubicBezTo>
                        <a:pt x="915" y="685"/>
                        <a:pt x="909" y="644"/>
                        <a:pt x="870" y="636"/>
                      </a:cubicBezTo>
                      <a:cubicBezTo>
                        <a:pt x="846" y="632"/>
                        <a:pt x="902" y="491"/>
                        <a:pt x="853" y="473"/>
                      </a:cubicBezTo>
                      <a:cubicBezTo>
                        <a:pt x="788" y="449"/>
                        <a:pt x="788" y="421"/>
                        <a:pt x="773" y="356"/>
                      </a:cubicBezTo>
                      <a:cubicBezTo>
                        <a:pt x="757" y="288"/>
                        <a:pt x="818" y="305"/>
                        <a:pt x="818" y="250"/>
                      </a:cubicBezTo>
                      <a:cubicBezTo>
                        <a:pt x="818" y="178"/>
                        <a:pt x="752" y="73"/>
                        <a:pt x="667" y="0"/>
                      </a:cubicBezTo>
                      <a:cubicBezTo>
                        <a:pt x="537" y="124"/>
                        <a:pt x="537" y="124"/>
                        <a:pt x="537" y="124"/>
                      </a:cubicBezTo>
                      <a:cubicBezTo>
                        <a:pt x="383" y="96"/>
                        <a:pt x="383" y="96"/>
                        <a:pt x="383" y="96"/>
                      </a:cubicBezTo>
                      <a:cubicBezTo>
                        <a:pt x="343" y="124"/>
                        <a:pt x="343" y="124"/>
                        <a:pt x="343" y="124"/>
                      </a:cubicBezTo>
                      <a:cubicBezTo>
                        <a:pt x="329" y="154"/>
                        <a:pt x="329" y="154"/>
                        <a:pt x="329" y="154"/>
                      </a:cubicBezTo>
                      <a:cubicBezTo>
                        <a:pt x="231" y="206"/>
                        <a:pt x="231" y="206"/>
                        <a:pt x="231" y="206"/>
                      </a:cubicBezTo>
                      <a:cubicBezTo>
                        <a:pt x="241" y="209"/>
                        <a:pt x="241" y="209"/>
                        <a:pt x="241" y="209"/>
                      </a:cubicBezTo>
                      <a:cubicBezTo>
                        <a:pt x="241" y="209"/>
                        <a:pt x="216" y="258"/>
                        <a:pt x="227" y="273"/>
                      </a:cubicBezTo>
                      <a:cubicBezTo>
                        <a:pt x="239" y="289"/>
                        <a:pt x="290" y="285"/>
                        <a:pt x="290" y="285"/>
                      </a:cubicBezTo>
                      <a:cubicBezTo>
                        <a:pt x="286" y="355"/>
                        <a:pt x="286" y="355"/>
                        <a:pt x="286" y="355"/>
                      </a:cubicBezTo>
                      <a:cubicBezTo>
                        <a:pt x="231" y="412"/>
                        <a:pt x="231" y="412"/>
                        <a:pt x="231" y="412"/>
                      </a:cubicBezTo>
                      <a:cubicBezTo>
                        <a:pt x="223" y="363"/>
                        <a:pt x="223" y="363"/>
                        <a:pt x="223" y="363"/>
                      </a:cubicBezTo>
                      <a:cubicBezTo>
                        <a:pt x="124" y="336"/>
                        <a:pt x="124" y="336"/>
                        <a:pt x="124" y="336"/>
                      </a:cubicBezTo>
                      <a:cubicBezTo>
                        <a:pt x="96" y="365"/>
                        <a:pt x="96" y="365"/>
                        <a:pt x="96" y="365"/>
                      </a:cubicBezTo>
                      <a:cubicBezTo>
                        <a:pt x="83" y="362"/>
                        <a:pt x="83" y="362"/>
                        <a:pt x="83" y="36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7" name="Freeform 15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417FFC6E-4590-76AA-A83C-6E9B5F5D32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69" y="1596"/>
                  <a:ext cx="334" cy="409"/>
                </a:xfrm>
                <a:custGeom>
                  <a:avLst/>
                  <a:gdLst/>
                  <a:ahLst/>
                  <a:cxnLst>
                    <a:cxn ang="0">
                      <a:pos x="735" y="710"/>
                    </a:cxn>
                    <a:cxn ang="0">
                      <a:pos x="708" y="606"/>
                    </a:cxn>
                    <a:cxn ang="0">
                      <a:pos x="758" y="447"/>
                    </a:cxn>
                    <a:cxn ang="0">
                      <a:pos x="791" y="379"/>
                    </a:cxn>
                    <a:cxn ang="0">
                      <a:pos x="732" y="366"/>
                    </a:cxn>
                    <a:cxn ang="0">
                      <a:pos x="711" y="286"/>
                    </a:cxn>
                    <a:cxn ang="0">
                      <a:pos x="658" y="319"/>
                    </a:cxn>
                    <a:cxn ang="0">
                      <a:pos x="621" y="308"/>
                    </a:cxn>
                    <a:cxn ang="0">
                      <a:pos x="625" y="255"/>
                    </a:cxn>
                    <a:cxn ang="0">
                      <a:pos x="642" y="218"/>
                    </a:cxn>
                    <a:cxn ang="0">
                      <a:pos x="528" y="105"/>
                    </a:cxn>
                    <a:cxn ang="0">
                      <a:pos x="347" y="37"/>
                    </a:cxn>
                    <a:cxn ang="0">
                      <a:pos x="203" y="64"/>
                    </a:cxn>
                    <a:cxn ang="0">
                      <a:pos x="65" y="96"/>
                    </a:cxn>
                    <a:cxn ang="0">
                      <a:pos x="9" y="199"/>
                    </a:cxn>
                    <a:cxn ang="0">
                      <a:pos x="29" y="251"/>
                    </a:cxn>
                    <a:cxn ang="0">
                      <a:pos x="123" y="279"/>
                    </a:cxn>
                    <a:cxn ang="0">
                      <a:pos x="86" y="669"/>
                    </a:cxn>
                    <a:cxn ang="0">
                      <a:pos x="185" y="748"/>
                    </a:cxn>
                    <a:cxn ang="0">
                      <a:pos x="188" y="750"/>
                    </a:cxn>
                    <a:cxn ang="0">
                      <a:pos x="195" y="755"/>
                    </a:cxn>
                    <a:cxn ang="0">
                      <a:pos x="197" y="756"/>
                    </a:cxn>
                    <a:cxn ang="0">
                      <a:pos x="203" y="760"/>
                    </a:cxn>
                    <a:cxn ang="0">
                      <a:pos x="204" y="761"/>
                    </a:cxn>
                    <a:cxn ang="0">
                      <a:pos x="207" y="763"/>
                    </a:cxn>
                    <a:cxn ang="0">
                      <a:pos x="207" y="763"/>
                    </a:cxn>
                    <a:cxn ang="0">
                      <a:pos x="208" y="763"/>
                    </a:cxn>
                    <a:cxn ang="0">
                      <a:pos x="434" y="826"/>
                    </a:cxn>
                    <a:cxn ang="0">
                      <a:pos x="632" y="902"/>
                    </a:cxn>
                    <a:cxn ang="0">
                      <a:pos x="668" y="940"/>
                    </a:cxn>
                    <a:cxn ang="0">
                      <a:pos x="704" y="1008"/>
                    </a:cxn>
                    <a:cxn ang="0">
                      <a:pos x="825" y="805"/>
                    </a:cxn>
                  </a:cxnLst>
                  <a:rect l="0" t="0" r="r" b="b"/>
                  <a:pathLst>
                    <a:path w="828" h="1013">
                      <a:moveTo>
                        <a:pt x="825" y="805"/>
                      </a:moveTo>
                      <a:cubicBezTo>
                        <a:pt x="821" y="733"/>
                        <a:pt x="735" y="710"/>
                        <a:pt x="735" y="710"/>
                      </a:cubicBezTo>
                      <a:cubicBezTo>
                        <a:pt x="740" y="656"/>
                        <a:pt x="740" y="656"/>
                        <a:pt x="740" y="656"/>
                      </a:cubicBezTo>
                      <a:cubicBezTo>
                        <a:pt x="708" y="606"/>
                        <a:pt x="708" y="606"/>
                        <a:pt x="708" y="606"/>
                      </a:cubicBezTo>
                      <a:cubicBezTo>
                        <a:pt x="758" y="561"/>
                        <a:pt x="758" y="561"/>
                        <a:pt x="758" y="561"/>
                      </a:cubicBezTo>
                      <a:cubicBezTo>
                        <a:pt x="758" y="447"/>
                        <a:pt x="758" y="447"/>
                        <a:pt x="758" y="447"/>
                      </a:cubicBezTo>
                      <a:cubicBezTo>
                        <a:pt x="794" y="429"/>
                        <a:pt x="794" y="429"/>
                        <a:pt x="794" y="429"/>
                      </a:cubicBezTo>
                      <a:cubicBezTo>
                        <a:pt x="791" y="379"/>
                        <a:pt x="791" y="379"/>
                        <a:pt x="791" y="379"/>
                      </a:cubicBezTo>
                      <a:cubicBezTo>
                        <a:pt x="736" y="365"/>
                        <a:pt x="736" y="365"/>
                        <a:pt x="736" y="365"/>
                      </a:cubicBezTo>
                      <a:cubicBezTo>
                        <a:pt x="732" y="366"/>
                        <a:pt x="732" y="366"/>
                        <a:pt x="732" y="366"/>
                      </a:cubicBezTo>
                      <a:cubicBezTo>
                        <a:pt x="716" y="322"/>
                        <a:pt x="716" y="322"/>
                        <a:pt x="716" y="322"/>
                      </a:cubicBezTo>
                      <a:cubicBezTo>
                        <a:pt x="711" y="286"/>
                        <a:pt x="711" y="286"/>
                        <a:pt x="711" y="286"/>
                      </a:cubicBezTo>
                      <a:cubicBezTo>
                        <a:pt x="665" y="294"/>
                        <a:pt x="665" y="294"/>
                        <a:pt x="665" y="294"/>
                      </a:cubicBezTo>
                      <a:cubicBezTo>
                        <a:pt x="658" y="319"/>
                        <a:pt x="658" y="319"/>
                        <a:pt x="658" y="319"/>
                      </a:cubicBezTo>
                      <a:cubicBezTo>
                        <a:pt x="621" y="317"/>
                        <a:pt x="621" y="317"/>
                        <a:pt x="621" y="317"/>
                      </a:cubicBezTo>
                      <a:cubicBezTo>
                        <a:pt x="621" y="308"/>
                        <a:pt x="621" y="308"/>
                        <a:pt x="621" y="308"/>
                      </a:cubicBezTo>
                      <a:cubicBezTo>
                        <a:pt x="642" y="271"/>
                        <a:pt x="642" y="271"/>
                        <a:pt x="642" y="271"/>
                      </a:cubicBezTo>
                      <a:cubicBezTo>
                        <a:pt x="625" y="255"/>
                        <a:pt x="625" y="255"/>
                        <a:pt x="625" y="255"/>
                      </a:cubicBezTo>
                      <a:cubicBezTo>
                        <a:pt x="629" y="222"/>
                        <a:pt x="629" y="222"/>
                        <a:pt x="629" y="222"/>
                      </a:cubicBezTo>
                      <a:cubicBezTo>
                        <a:pt x="642" y="218"/>
                        <a:pt x="642" y="218"/>
                        <a:pt x="642" y="218"/>
                      </a:cubicBezTo>
                      <a:cubicBezTo>
                        <a:pt x="642" y="189"/>
                        <a:pt x="642" y="189"/>
                        <a:pt x="642" y="189"/>
                      </a:cubicBezTo>
                      <a:cubicBezTo>
                        <a:pt x="615" y="165"/>
                        <a:pt x="561" y="118"/>
                        <a:pt x="528" y="105"/>
                      </a:cubicBezTo>
                      <a:cubicBezTo>
                        <a:pt x="482" y="86"/>
                        <a:pt x="451" y="132"/>
                        <a:pt x="415" y="136"/>
                      </a:cubicBezTo>
                      <a:cubicBezTo>
                        <a:pt x="379" y="141"/>
                        <a:pt x="347" y="37"/>
                        <a:pt x="347" y="37"/>
                      </a:cubicBezTo>
                      <a:cubicBezTo>
                        <a:pt x="243" y="10"/>
                        <a:pt x="243" y="10"/>
                        <a:pt x="243" y="10"/>
                      </a:cubicBezTo>
                      <a:cubicBezTo>
                        <a:pt x="203" y="64"/>
                        <a:pt x="203" y="64"/>
                        <a:pt x="203" y="64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5" y="96"/>
                        <a:pt x="65" y="96"/>
                        <a:pt x="65" y="96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9" y="199"/>
                        <a:pt x="9" y="199"/>
                        <a:pt x="9" y="199"/>
                      </a:cubicBezTo>
                      <a:cubicBezTo>
                        <a:pt x="45" y="211"/>
                        <a:pt x="45" y="211"/>
                        <a:pt x="45" y="211"/>
                      </a:cubicBezTo>
                      <a:cubicBezTo>
                        <a:pt x="29" y="251"/>
                        <a:pt x="29" y="251"/>
                        <a:pt x="29" y="251"/>
                      </a:cubicBezTo>
                      <a:cubicBezTo>
                        <a:pt x="42" y="285"/>
                        <a:pt x="42" y="285"/>
                        <a:pt x="42" y="285"/>
                      </a:cubicBezTo>
                      <a:cubicBezTo>
                        <a:pt x="123" y="279"/>
                        <a:pt x="123" y="279"/>
                        <a:pt x="123" y="279"/>
                      </a:cubicBezTo>
                      <a:cubicBezTo>
                        <a:pt x="123" y="279"/>
                        <a:pt x="139" y="405"/>
                        <a:pt x="120" y="449"/>
                      </a:cubicBezTo>
                      <a:cubicBezTo>
                        <a:pt x="101" y="493"/>
                        <a:pt x="32" y="619"/>
                        <a:pt x="86" y="669"/>
                      </a:cubicBezTo>
                      <a:cubicBezTo>
                        <a:pt x="119" y="700"/>
                        <a:pt x="158" y="729"/>
                        <a:pt x="183" y="746"/>
                      </a:cubicBezTo>
                      <a:cubicBezTo>
                        <a:pt x="183" y="747"/>
                        <a:pt x="184" y="747"/>
                        <a:pt x="185" y="748"/>
                      </a:cubicBezTo>
                      <a:cubicBezTo>
                        <a:pt x="185" y="748"/>
                        <a:pt x="185" y="748"/>
                        <a:pt x="186" y="749"/>
                      </a:cubicBezTo>
                      <a:cubicBezTo>
                        <a:pt x="187" y="749"/>
                        <a:pt x="187" y="750"/>
                        <a:pt x="188" y="750"/>
                      </a:cubicBezTo>
                      <a:cubicBezTo>
                        <a:pt x="188" y="750"/>
                        <a:pt x="188" y="750"/>
                        <a:pt x="189" y="750"/>
                      </a:cubicBezTo>
                      <a:cubicBezTo>
                        <a:pt x="191" y="752"/>
                        <a:pt x="193" y="753"/>
                        <a:pt x="195" y="755"/>
                      </a:cubicBezTo>
                      <a:cubicBezTo>
                        <a:pt x="195" y="755"/>
                        <a:pt x="195" y="755"/>
                        <a:pt x="195" y="755"/>
                      </a:cubicBezTo>
                      <a:cubicBezTo>
                        <a:pt x="196" y="756"/>
                        <a:pt x="197" y="756"/>
                        <a:pt x="197" y="756"/>
                      </a:cubicBezTo>
                      <a:cubicBezTo>
                        <a:pt x="197" y="756"/>
                        <a:pt x="197" y="756"/>
                        <a:pt x="198" y="757"/>
                      </a:cubicBezTo>
                      <a:cubicBezTo>
                        <a:pt x="199" y="758"/>
                        <a:pt x="201" y="759"/>
                        <a:pt x="203" y="760"/>
                      </a:cubicBezTo>
                      <a:cubicBezTo>
                        <a:pt x="203" y="760"/>
                        <a:pt x="203" y="760"/>
                        <a:pt x="203" y="760"/>
                      </a:cubicBezTo>
                      <a:cubicBezTo>
                        <a:pt x="203" y="760"/>
                        <a:pt x="203" y="761"/>
                        <a:pt x="204" y="761"/>
                      </a:cubicBezTo>
                      <a:cubicBezTo>
                        <a:pt x="204" y="761"/>
                        <a:pt x="204" y="761"/>
                        <a:pt x="204" y="761"/>
                      </a:cubicBezTo>
                      <a:cubicBezTo>
                        <a:pt x="205" y="762"/>
                        <a:pt x="206" y="762"/>
                        <a:pt x="207" y="763"/>
                      </a:cubicBezTo>
                      <a:cubicBezTo>
                        <a:pt x="207" y="763"/>
                        <a:pt x="207" y="763"/>
                        <a:pt x="207" y="763"/>
                      </a:cubicBezTo>
                      <a:cubicBezTo>
                        <a:pt x="207" y="763"/>
                        <a:pt x="207" y="763"/>
                        <a:pt x="207" y="763"/>
                      </a:cubicBezTo>
                      <a:cubicBezTo>
                        <a:pt x="208" y="763"/>
                        <a:pt x="208" y="763"/>
                        <a:pt x="208" y="763"/>
                      </a:cubicBezTo>
                      <a:cubicBezTo>
                        <a:pt x="208" y="763"/>
                        <a:pt x="208" y="763"/>
                        <a:pt x="208" y="763"/>
                      </a:cubicBezTo>
                      <a:cubicBezTo>
                        <a:pt x="246" y="751"/>
                        <a:pt x="246" y="751"/>
                        <a:pt x="246" y="751"/>
                      </a:cubicBezTo>
                      <a:cubicBezTo>
                        <a:pt x="434" y="826"/>
                        <a:pt x="434" y="826"/>
                        <a:pt x="434" y="826"/>
                      </a:cubicBezTo>
                      <a:cubicBezTo>
                        <a:pt x="531" y="836"/>
                        <a:pt x="531" y="836"/>
                        <a:pt x="531" y="836"/>
                      </a:cubicBezTo>
                      <a:cubicBezTo>
                        <a:pt x="632" y="902"/>
                        <a:pt x="632" y="902"/>
                        <a:pt x="632" y="902"/>
                      </a:cubicBezTo>
                      <a:cubicBezTo>
                        <a:pt x="669" y="905"/>
                        <a:pt x="669" y="905"/>
                        <a:pt x="669" y="905"/>
                      </a:cubicBezTo>
                      <a:cubicBezTo>
                        <a:pt x="668" y="940"/>
                        <a:pt x="668" y="940"/>
                        <a:pt x="668" y="940"/>
                      </a:cubicBezTo>
                      <a:cubicBezTo>
                        <a:pt x="704" y="942"/>
                        <a:pt x="704" y="942"/>
                        <a:pt x="704" y="942"/>
                      </a:cubicBezTo>
                      <a:cubicBezTo>
                        <a:pt x="704" y="942"/>
                        <a:pt x="683" y="1013"/>
                        <a:pt x="704" y="1008"/>
                      </a:cubicBezTo>
                      <a:cubicBezTo>
                        <a:pt x="714" y="1005"/>
                        <a:pt x="743" y="1005"/>
                        <a:pt x="767" y="1005"/>
                      </a:cubicBezTo>
                      <a:cubicBezTo>
                        <a:pt x="792" y="946"/>
                        <a:pt x="828" y="852"/>
                        <a:pt x="825" y="805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8" name="Freeform 15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6D61C47-123B-168B-C92C-1A88FB3F6C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7" y="1678"/>
                  <a:ext cx="115" cy="92"/>
                </a:xfrm>
                <a:custGeom>
                  <a:avLst/>
                  <a:gdLst/>
                  <a:ahLst/>
                  <a:cxnLst>
                    <a:cxn ang="0">
                      <a:pos x="87" y="116"/>
                    </a:cxn>
                    <a:cxn ang="0">
                      <a:pos x="0" y="120"/>
                    </a:cxn>
                    <a:cxn ang="0">
                      <a:pos x="17" y="164"/>
                    </a:cxn>
                    <a:cxn ang="0">
                      <a:pos x="21" y="163"/>
                    </a:cxn>
                    <a:cxn ang="0">
                      <a:pos x="76" y="177"/>
                    </a:cxn>
                    <a:cxn ang="0">
                      <a:pos x="89" y="180"/>
                    </a:cxn>
                    <a:cxn ang="0">
                      <a:pos x="117" y="151"/>
                    </a:cxn>
                    <a:cxn ang="0">
                      <a:pos x="217" y="178"/>
                    </a:cxn>
                    <a:cxn ang="0">
                      <a:pos x="225" y="227"/>
                    </a:cxn>
                    <a:cxn ang="0">
                      <a:pos x="280" y="170"/>
                    </a:cxn>
                    <a:cxn ang="0">
                      <a:pos x="284" y="100"/>
                    </a:cxn>
                    <a:cxn ang="0">
                      <a:pos x="221" y="88"/>
                    </a:cxn>
                    <a:cxn ang="0">
                      <a:pos x="235" y="24"/>
                    </a:cxn>
                    <a:cxn ang="0">
                      <a:pos x="225" y="22"/>
                    </a:cxn>
                    <a:cxn ang="0">
                      <a:pos x="202" y="16"/>
                    </a:cxn>
                    <a:cxn ang="0">
                      <a:pos x="187" y="0"/>
                    </a:cxn>
                    <a:cxn ang="0">
                      <a:pos x="146" y="54"/>
                    </a:cxn>
                    <a:cxn ang="0">
                      <a:pos x="181" y="125"/>
                    </a:cxn>
                    <a:cxn ang="0">
                      <a:pos x="87" y="116"/>
                    </a:cxn>
                  </a:cxnLst>
                  <a:rect l="0" t="0" r="r" b="b"/>
                  <a:pathLst>
                    <a:path w="284" h="227">
                      <a:moveTo>
                        <a:pt x="87" y="116"/>
                      </a:move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17" y="164"/>
                        <a:pt x="17" y="164"/>
                        <a:pt x="17" y="164"/>
                      </a:cubicBezTo>
                      <a:cubicBezTo>
                        <a:pt x="21" y="163"/>
                        <a:pt x="21" y="163"/>
                        <a:pt x="21" y="163"/>
                      </a:cubicBezTo>
                      <a:cubicBezTo>
                        <a:pt x="76" y="177"/>
                        <a:pt x="76" y="177"/>
                        <a:pt x="76" y="177"/>
                      </a:cubicBezTo>
                      <a:cubicBezTo>
                        <a:pt x="89" y="180"/>
                        <a:pt x="89" y="180"/>
                        <a:pt x="89" y="180"/>
                      </a:cubicBezTo>
                      <a:cubicBezTo>
                        <a:pt x="117" y="151"/>
                        <a:pt x="117" y="151"/>
                        <a:pt x="117" y="151"/>
                      </a:cubicBezTo>
                      <a:cubicBezTo>
                        <a:pt x="217" y="178"/>
                        <a:pt x="217" y="178"/>
                        <a:pt x="217" y="178"/>
                      </a:cubicBezTo>
                      <a:cubicBezTo>
                        <a:pt x="225" y="227"/>
                        <a:pt x="225" y="227"/>
                        <a:pt x="225" y="227"/>
                      </a:cubicBezTo>
                      <a:cubicBezTo>
                        <a:pt x="280" y="170"/>
                        <a:pt x="280" y="170"/>
                        <a:pt x="280" y="170"/>
                      </a:cubicBezTo>
                      <a:cubicBezTo>
                        <a:pt x="284" y="100"/>
                        <a:pt x="284" y="100"/>
                        <a:pt x="284" y="100"/>
                      </a:cubicBezTo>
                      <a:cubicBezTo>
                        <a:pt x="284" y="100"/>
                        <a:pt x="233" y="104"/>
                        <a:pt x="221" y="88"/>
                      </a:cubicBezTo>
                      <a:cubicBezTo>
                        <a:pt x="210" y="73"/>
                        <a:pt x="235" y="24"/>
                        <a:pt x="235" y="24"/>
                      </a:cubicBezTo>
                      <a:cubicBezTo>
                        <a:pt x="225" y="22"/>
                        <a:pt x="225" y="22"/>
                        <a:pt x="225" y="22"/>
                      </a:cubicBezTo>
                      <a:cubicBezTo>
                        <a:pt x="202" y="16"/>
                        <a:pt x="202" y="16"/>
                        <a:pt x="202" y="16"/>
                      </a:cubicBezTo>
                      <a:cubicBezTo>
                        <a:pt x="187" y="0"/>
                        <a:pt x="187" y="0"/>
                        <a:pt x="187" y="0"/>
                      </a:cubicBezTo>
                      <a:cubicBezTo>
                        <a:pt x="146" y="54"/>
                        <a:pt x="146" y="54"/>
                        <a:pt x="146" y="54"/>
                      </a:cubicBezTo>
                      <a:cubicBezTo>
                        <a:pt x="181" y="125"/>
                        <a:pt x="181" y="125"/>
                        <a:pt x="181" y="125"/>
                      </a:cubicBezTo>
                      <a:cubicBezTo>
                        <a:pt x="87" y="116"/>
                        <a:pt x="87" y="116"/>
                        <a:pt x="87" y="11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9" name="Freeform 15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2785F49-80AF-0526-8230-C361894EF2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5" y="1700"/>
                  <a:ext cx="75" cy="28"/>
                </a:xfrm>
                <a:custGeom>
                  <a:avLst/>
                  <a:gdLst/>
                  <a:ahLst/>
                  <a:cxnLst>
                    <a:cxn ang="0">
                      <a:pos x="357" y="0"/>
                    </a:cxn>
                    <a:cxn ang="0">
                      <a:pos x="303" y="68"/>
                    </a:cxn>
                    <a:cxn ang="0">
                      <a:pos x="152" y="0"/>
                    </a:cxn>
                    <a:cxn ang="0">
                      <a:pos x="0" y="68"/>
                    </a:cxn>
                    <a:cxn ang="0">
                      <a:pos x="12" y="151"/>
                    </a:cxn>
                    <a:cxn ang="0">
                      <a:pos x="215" y="146"/>
                    </a:cxn>
                    <a:cxn ang="0">
                      <a:pos x="421" y="163"/>
                    </a:cxn>
                    <a:cxn ang="0">
                      <a:pos x="437" y="163"/>
                    </a:cxn>
                    <a:cxn ang="0">
                      <a:pos x="357" y="0"/>
                    </a:cxn>
                    <a:cxn ang="0">
                      <a:pos x="357" y="0"/>
                    </a:cxn>
                  </a:cxnLst>
                  <a:rect l="0" t="0" r="r" b="b"/>
                  <a:pathLst>
                    <a:path w="437" h="163">
                      <a:moveTo>
                        <a:pt x="357" y="0"/>
                      </a:moveTo>
                      <a:lnTo>
                        <a:pt x="303" y="68"/>
                      </a:lnTo>
                      <a:lnTo>
                        <a:pt x="152" y="0"/>
                      </a:lnTo>
                      <a:lnTo>
                        <a:pt x="0" y="68"/>
                      </a:lnTo>
                      <a:lnTo>
                        <a:pt x="12" y="151"/>
                      </a:lnTo>
                      <a:lnTo>
                        <a:pt x="215" y="146"/>
                      </a:lnTo>
                      <a:lnTo>
                        <a:pt x="421" y="163"/>
                      </a:lnTo>
                      <a:lnTo>
                        <a:pt x="437" y="163"/>
                      </a:lnTo>
                      <a:lnTo>
                        <a:pt x="357" y="0"/>
                      </a:ln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80" name="Freeform 15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69B2D11-BBC3-6CB4-0B34-1D2231E2A2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19" y="1636"/>
                  <a:ext cx="113" cy="89"/>
                </a:xfrm>
                <a:custGeom>
                  <a:avLst/>
                  <a:gdLst/>
                  <a:ahLst/>
                  <a:cxnLst>
                    <a:cxn ang="0">
                      <a:pos x="258" y="79"/>
                    </a:cxn>
                    <a:cxn ang="0">
                      <a:pos x="226" y="63"/>
                    </a:cxn>
                    <a:cxn ang="0">
                      <a:pos x="228" y="18"/>
                    </a:cxn>
                    <a:cxn ang="0">
                      <a:pos x="205" y="2"/>
                    </a:cxn>
                    <a:cxn ang="0">
                      <a:pos x="185" y="56"/>
                    </a:cxn>
                    <a:cxn ang="0">
                      <a:pos x="156" y="34"/>
                    </a:cxn>
                    <a:cxn ang="0">
                      <a:pos x="95" y="18"/>
                    </a:cxn>
                    <a:cxn ang="0">
                      <a:pos x="21" y="79"/>
                    </a:cxn>
                    <a:cxn ang="0">
                      <a:pos x="21" y="90"/>
                    </a:cxn>
                    <a:cxn ang="0">
                      <a:pos x="21" y="119"/>
                    </a:cxn>
                    <a:cxn ang="0">
                      <a:pos x="8" y="124"/>
                    </a:cxn>
                    <a:cxn ang="0">
                      <a:pos x="4" y="156"/>
                    </a:cxn>
                    <a:cxn ang="0">
                      <a:pos x="21" y="172"/>
                    </a:cxn>
                    <a:cxn ang="0">
                      <a:pos x="0" y="209"/>
                    </a:cxn>
                    <a:cxn ang="0">
                      <a:pos x="0" y="218"/>
                    </a:cxn>
                    <a:cxn ang="0">
                      <a:pos x="37" y="220"/>
                    </a:cxn>
                    <a:cxn ang="0">
                      <a:pos x="44" y="195"/>
                    </a:cxn>
                    <a:cxn ang="0">
                      <a:pos x="90" y="188"/>
                    </a:cxn>
                    <a:cxn ang="0">
                      <a:pos x="154" y="159"/>
                    </a:cxn>
                    <a:cxn ang="0">
                      <a:pos x="218" y="188"/>
                    </a:cxn>
                    <a:cxn ang="0">
                      <a:pos x="280" y="103"/>
                    </a:cxn>
                    <a:cxn ang="0">
                      <a:pos x="258" y="79"/>
                    </a:cxn>
                  </a:cxnLst>
                  <a:rect l="0" t="0" r="r" b="b"/>
                  <a:pathLst>
                    <a:path w="280" h="220">
                      <a:moveTo>
                        <a:pt x="258" y="79"/>
                      </a:moveTo>
                      <a:cubicBezTo>
                        <a:pt x="226" y="63"/>
                        <a:pt x="226" y="63"/>
                        <a:pt x="226" y="63"/>
                      </a:cubicBezTo>
                      <a:cubicBezTo>
                        <a:pt x="228" y="18"/>
                        <a:pt x="228" y="18"/>
                        <a:pt x="228" y="18"/>
                      </a:cubicBezTo>
                      <a:cubicBezTo>
                        <a:pt x="228" y="18"/>
                        <a:pt x="215" y="0"/>
                        <a:pt x="205" y="2"/>
                      </a:cubicBezTo>
                      <a:cubicBezTo>
                        <a:pt x="195" y="5"/>
                        <a:pt x="185" y="56"/>
                        <a:pt x="185" y="56"/>
                      </a:cubicBezTo>
                      <a:cubicBezTo>
                        <a:pt x="156" y="34"/>
                        <a:pt x="156" y="34"/>
                        <a:pt x="156" y="34"/>
                      </a:cubicBezTo>
                      <a:cubicBezTo>
                        <a:pt x="95" y="18"/>
                        <a:pt x="95" y="18"/>
                        <a:pt x="95" y="18"/>
                      </a:cubicBezTo>
                      <a:cubicBezTo>
                        <a:pt x="21" y="79"/>
                        <a:pt x="21" y="79"/>
                        <a:pt x="21" y="79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21" y="119"/>
                        <a:pt x="21" y="119"/>
                        <a:pt x="21" y="119"/>
                      </a:cubicBezTo>
                      <a:cubicBezTo>
                        <a:pt x="8" y="124"/>
                        <a:pt x="8" y="124"/>
                        <a:pt x="8" y="124"/>
                      </a:cubicBezTo>
                      <a:cubicBezTo>
                        <a:pt x="4" y="156"/>
                        <a:pt x="4" y="156"/>
                        <a:pt x="4" y="156"/>
                      </a:cubicBezTo>
                      <a:cubicBezTo>
                        <a:pt x="21" y="172"/>
                        <a:pt x="21" y="172"/>
                        <a:pt x="21" y="172"/>
                      </a:cubicBezTo>
                      <a:cubicBezTo>
                        <a:pt x="0" y="209"/>
                        <a:pt x="0" y="209"/>
                        <a:pt x="0" y="209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37" y="220"/>
                        <a:pt x="37" y="220"/>
                        <a:pt x="37" y="220"/>
                      </a:cubicBezTo>
                      <a:cubicBezTo>
                        <a:pt x="44" y="195"/>
                        <a:pt x="44" y="195"/>
                        <a:pt x="44" y="195"/>
                      </a:cubicBezTo>
                      <a:cubicBezTo>
                        <a:pt x="90" y="188"/>
                        <a:pt x="90" y="188"/>
                        <a:pt x="90" y="188"/>
                      </a:cubicBezTo>
                      <a:cubicBezTo>
                        <a:pt x="154" y="159"/>
                        <a:pt x="154" y="159"/>
                        <a:pt x="154" y="159"/>
                      </a:cubicBezTo>
                      <a:cubicBezTo>
                        <a:pt x="218" y="188"/>
                        <a:pt x="218" y="188"/>
                        <a:pt x="218" y="188"/>
                      </a:cubicBezTo>
                      <a:cubicBezTo>
                        <a:pt x="280" y="103"/>
                        <a:pt x="280" y="103"/>
                        <a:pt x="280" y="103"/>
                      </a:cubicBezTo>
                      <a:cubicBezTo>
                        <a:pt x="258" y="79"/>
                        <a:pt x="258" y="79"/>
                        <a:pt x="258" y="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09" name="Group 154">
                <a:extLst>
                  <a:ext uri="{FF2B5EF4-FFF2-40B4-BE49-F238E27FC236}">
                    <a16:creationId xmlns:a16="http://schemas.microsoft.com/office/drawing/2014/main" id="{FA3AC369-7C25-DD66-BD43-7C2719185B63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765430" y="2312990"/>
                <a:ext cx="1165226" cy="1281114"/>
                <a:chOff x="3119" y="1515"/>
                <a:chExt cx="734" cy="807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63" name="Freeform 15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079CCF9-8189-FB89-280D-409972AAE3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88" y="1515"/>
                  <a:ext cx="565" cy="381"/>
                </a:xfrm>
                <a:custGeom>
                  <a:avLst/>
                  <a:gdLst/>
                  <a:ahLst/>
                  <a:cxnLst>
                    <a:cxn ang="0">
                      <a:pos x="1333" y="481"/>
                    </a:cxn>
                    <a:cxn ang="0">
                      <a:pos x="1399" y="470"/>
                    </a:cxn>
                    <a:cxn ang="0">
                      <a:pos x="1317" y="302"/>
                    </a:cxn>
                    <a:cxn ang="0">
                      <a:pos x="1230" y="232"/>
                    </a:cxn>
                    <a:cxn ang="0">
                      <a:pos x="1201" y="257"/>
                    </a:cxn>
                    <a:cxn ang="0">
                      <a:pos x="1144" y="118"/>
                    </a:cxn>
                    <a:cxn ang="0">
                      <a:pos x="1034" y="134"/>
                    </a:cxn>
                    <a:cxn ang="0">
                      <a:pos x="973" y="4"/>
                    </a:cxn>
                    <a:cxn ang="0">
                      <a:pos x="850" y="85"/>
                    </a:cxn>
                    <a:cxn ang="0">
                      <a:pos x="781" y="44"/>
                    </a:cxn>
                    <a:cxn ang="0">
                      <a:pos x="687" y="110"/>
                    </a:cxn>
                    <a:cxn ang="0">
                      <a:pos x="593" y="61"/>
                    </a:cxn>
                    <a:cxn ang="0">
                      <a:pos x="391" y="47"/>
                    </a:cxn>
                    <a:cxn ang="0">
                      <a:pos x="348" y="109"/>
                    </a:cxn>
                    <a:cxn ang="0">
                      <a:pos x="277" y="323"/>
                    </a:cxn>
                    <a:cxn ang="0">
                      <a:pos x="130" y="378"/>
                    </a:cxn>
                    <a:cxn ang="0">
                      <a:pos x="263" y="489"/>
                    </a:cxn>
                    <a:cxn ang="0">
                      <a:pos x="275" y="505"/>
                    </a:cxn>
                    <a:cxn ang="0">
                      <a:pos x="274" y="503"/>
                    </a:cxn>
                    <a:cxn ang="0">
                      <a:pos x="306" y="501"/>
                    </a:cxn>
                    <a:cxn ang="0">
                      <a:pos x="331" y="450"/>
                    </a:cxn>
                    <a:cxn ang="0">
                      <a:pos x="416" y="527"/>
                    </a:cxn>
                    <a:cxn ang="0">
                      <a:pos x="508" y="491"/>
                    </a:cxn>
                    <a:cxn ang="0">
                      <a:pos x="597" y="558"/>
                    </a:cxn>
                    <a:cxn ang="0">
                      <a:pos x="639" y="509"/>
                    </a:cxn>
                    <a:cxn ang="0">
                      <a:pos x="673" y="483"/>
                    </a:cxn>
                    <a:cxn ang="0">
                      <a:pos x="727" y="512"/>
                    </a:cxn>
                    <a:cxn ang="0">
                      <a:pos x="785" y="604"/>
                    </a:cxn>
                    <a:cxn ang="0">
                      <a:pos x="733" y="678"/>
                    </a:cxn>
                    <a:cxn ang="0">
                      <a:pos x="677" y="745"/>
                    </a:cxn>
                    <a:cxn ang="0">
                      <a:pos x="695" y="829"/>
                    </a:cxn>
                    <a:cxn ang="0">
                      <a:pos x="831" y="880"/>
                    </a:cxn>
                    <a:cxn ang="0">
                      <a:pos x="865" y="942"/>
                    </a:cxn>
                    <a:cxn ang="0">
                      <a:pos x="909" y="922"/>
                    </a:cxn>
                    <a:cxn ang="0">
                      <a:pos x="1069" y="853"/>
                    </a:cxn>
                    <a:cxn ang="0">
                      <a:pos x="1050" y="861"/>
                    </a:cxn>
                    <a:cxn ang="0">
                      <a:pos x="1084" y="846"/>
                    </a:cxn>
                    <a:cxn ang="0">
                      <a:pos x="1154" y="859"/>
                    </a:cxn>
                    <a:cxn ang="0">
                      <a:pos x="1188" y="758"/>
                    </a:cxn>
                    <a:cxn ang="0">
                      <a:pos x="1183" y="613"/>
                    </a:cxn>
                    <a:cxn ang="0">
                      <a:pos x="1111" y="565"/>
                    </a:cxn>
                    <a:cxn ang="0">
                      <a:pos x="1098" y="517"/>
                    </a:cxn>
                    <a:cxn ang="0">
                      <a:pos x="1180" y="512"/>
                    </a:cxn>
                    <a:cxn ang="0">
                      <a:pos x="1204" y="472"/>
                    </a:cxn>
                    <a:cxn ang="0">
                      <a:pos x="1331" y="453"/>
                    </a:cxn>
                    <a:cxn ang="0">
                      <a:pos x="1333" y="481"/>
                    </a:cxn>
                  </a:cxnLst>
                  <a:rect l="0" t="0" r="r" b="b"/>
                  <a:pathLst>
                    <a:path w="1399" h="942">
                      <a:moveTo>
                        <a:pt x="1333" y="481"/>
                      </a:moveTo>
                      <a:cubicBezTo>
                        <a:pt x="1399" y="470"/>
                        <a:pt x="1399" y="470"/>
                        <a:pt x="1399" y="470"/>
                      </a:cubicBezTo>
                      <a:cubicBezTo>
                        <a:pt x="1317" y="302"/>
                        <a:pt x="1317" y="302"/>
                        <a:pt x="1317" y="302"/>
                      </a:cubicBezTo>
                      <a:cubicBezTo>
                        <a:pt x="1230" y="232"/>
                        <a:pt x="1230" y="232"/>
                        <a:pt x="1230" y="232"/>
                      </a:cubicBezTo>
                      <a:cubicBezTo>
                        <a:pt x="1201" y="257"/>
                        <a:pt x="1201" y="257"/>
                        <a:pt x="1201" y="257"/>
                      </a:cubicBezTo>
                      <a:cubicBezTo>
                        <a:pt x="1144" y="118"/>
                        <a:pt x="1144" y="118"/>
                        <a:pt x="1144" y="118"/>
                      </a:cubicBezTo>
                      <a:cubicBezTo>
                        <a:pt x="1144" y="118"/>
                        <a:pt x="1079" y="163"/>
                        <a:pt x="1034" y="134"/>
                      </a:cubicBezTo>
                      <a:cubicBezTo>
                        <a:pt x="989" y="106"/>
                        <a:pt x="1030" y="8"/>
                        <a:pt x="973" y="4"/>
                      </a:cubicBezTo>
                      <a:cubicBezTo>
                        <a:pt x="916" y="0"/>
                        <a:pt x="850" y="85"/>
                        <a:pt x="850" y="85"/>
                      </a:cubicBezTo>
                      <a:cubicBezTo>
                        <a:pt x="781" y="44"/>
                        <a:pt x="781" y="44"/>
                        <a:pt x="781" y="44"/>
                      </a:cubicBezTo>
                      <a:cubicBezTo>
                        <a:pt x="687" y="110"/>
                        <a:pt x="687" y="110"/>
                        <a:pt x="687" y="110"/>
                      </a:cubicBezTo>
                      <a:cubicBezTo>
                        <a:pt x="593" y="61"/>
                        <a:pt x="593" y="61"/>
                        <a:pt x="593" y="61"/>
                      </a:cubicBezTo>
                      <a:cubicBezTo>
                        <a:pt x="391" y="47"/>
                        <a:pt x="391" y="47"/>
                        <a:pt x="391" y="47"/>
                      </a:cubicBezTo>
                      <a:cubicBezTo>
                        <a:pt x="378" y="68"/>
                        <a:pt x="362" y="89"/>
                        <a:pt x="348" y="109"/>
                      </a:cubicBezTo>
                      <a:cubicBezTo>
                        <a:pt x="297" y="179"/>
                        <a:pt x="353" y="287"/>
                        <a:pt x="277" y="323"/>
                      </a:cubicBezTo>
                      <a:cubicBezTo>
                        <a:pt x="235" y="342"/>
                        <a:pt x="46" y="239"/>
                        <a:pt x="130" y="378"/>
                      </a:cubicBezTo>
                      <a:cubicBezTo>
                        <a:pt x="0" y="428"/>
                        <a:pt x="202" y="576"/>
                        <a:pt x="263" y="489"/>
                      </a:cubicBezTo>
                      <a:cubicBezTo>
                        <a:pt x="268" y="494"/>
                        <a:pt x="272" y="499"/>
                        <a:pt x="275" y="505"/>
                      </a:cubicBezTo>
                      <a:cubicBezTo>
                        <a:pt x="275" y="504"/>
                        <a:pt x="274" y="504"/>
                        <a:pt x="274" y="503"/>
                      </a:cubicBezTo>
                      <a:cubicBezTo>
                        <a:pt x="306" y="501"/>
                        <a:pt x="306" y="501"/>
                        <a:pt x="306" y="501"/>
                      </a:cubicBezTo>
                      <a:cubicBezTo>
                        <a:pt x="306" y="501"/>
                        <a:pt x="290" y="458"/>
                        <a:pt x="331" y="450"/>
                      </a:cubicBezTo>
                      <a:cubicBezTo>
                        <a:pt x="372" y="442"/>
                        <a:pt x="375" y="532"/>
                        <a:pt x="416" y="527"/>
                      </a:cubicBezTo>
                      <a:cubicBezTo>
                        <a:pt x="457" y="522"/>
                        <a:pt x="508" y="491"/>
                        <a:pt x="508" y="491"/>
                      </a:cubicBezTo>
                      <a:cubicBezTo>
                        <a:pt x="597" y="558"/>
                        <a:pt x="597" y="558"/>
                        <a:pt x="597" y="558"/>
                      </a:cubicBezTo>
                      <a:cubicBezTo>
                        <a:pt x="639" y="509"/>
                        <a:pt x="639" y="509"/>
                        <a:pt x="639" y="509"/>
                      </a:cubicBezTo>
                      <a:cubicBezTo>
                        <a:pt x="673" y="483"/>
                        <a:pt x="673" y="483"/>
                        <a:pt x="673" y="483"/>
                      </a:cubicBezTo>
                      <a:cubicBezTo>
                        <a:pt x="727" y="512"/>
                        <a:pt x="727" y="512"/>
                        <a:pt x="727" y="512"/>
                      </a:cubicBezTo>
                      <a:cubicBezTo>
                        <a:pt x="785" y="604"/>
                        <a:pt x="785" y="604"/>
                        <a:pt x="785" y="604"/>
                      </a:cubicBezTo>
                      <a:cubicBezTo>
                        <a:pt x="785" y="604"/>
                        <a:pt x="766" y="655"/>
                        <a:pt x="733" y="678"/>
                      </a:cubicBezTo>
                      <a:cubicBezTo>
                        <a:pt x="700" y="701"/>
                        <a:pt x="677" y="745"/>
                        <a:pt x="677" y="745"/>
                      </a:cubicBezTo>
                      <a:cubicBezTo>
                        <a:pt x="695" y="829"/>
                        <a:pt x="695" y="829"/>
                        <a:pt x="695" y="829"/>
                      </a:cubicBezTo>
                      <a:cubicBezTo>
                        <a:pt x="831" y="880"/>
                        <a:pt x="831" y="880"/>
                        <a:pt x="831" y="880"/>
                      </a:cubicBezTo>
                      <a:cubicBezTo>
                        <a:pt x="865" y="942"/>
                        <a:pt x="865" y="942"/>
                        <a:pt x="865" y="942"/>
                      </a:cubicBezTo>
                      <a:cubicBezTo>
                        <a:pt x="909" y="922"/>
                        <a:pt x="909" y="922"/>
                        <a:pt x="909" y="922"/>
                      </a:cubicBezTo>
                      <a:cubicBezTo>
                        <a:pt x="1069" y="853"/>
                        <a:pt x="1069" y="853"/>
                        <a:pt x="1069" y="853"/>
                      </a:cubicBezTo>
                      <a:cubicBezTo>
                        <a:pt x="1050" y="861"/>
                        <a:pt x="1050" y="861"/>
                        <a:pt x="1050" y="861"/>
                      </a:cubicBezTo>
                      <a:cubicBezTo>
                        <a:pt x="1084" y="846"/>
                        <a:pt x="1084" y="846"/>
                        <a:pt x="1084" y="846"/>
                      </a:cubicBezTo>
                      <a:cubicBezTo>
                        <a:pt x="1154" y="859"/>
                        <a:pt x="1154" y="859"/>
                        <a:pt x="1154" y="859"/>
                      </a:cubicBezTo>
                      <a:cubicBezTo>
                        <a:pt x="1154" y="859"/>
                        <a:pt x="1180" y="851"/>
                        <a:pt x="1188" y="758"/>
                      </a:cubicBezTo>
                      <a:cubicBezTo>
                        <a:pt x="1196" y="664"/>
                        <a:pt x="1183" y="613"/>
                        <a:pt x="1183" y="613"/>
                      </a:cubicBezTo>
                      <a:cubicBezTo>
                        <a:pt x="1111" y="565"/>
                        <a:pt x="1111" y="565"/>
                        <a:pt x="1111" y="565"/>
                      </a:cubicBezTo>
                      <a:cubicBezTo>
                        <a:pt x="1098" y="517"/>
                        <a:pt x="1098" y="517"/>
                        <a:pt x="1098" y="517"/>
                      </a:cubicBezTo>
                      <a:cubicBezTo>
                        <a:pt x="1180" y="512"/>
                        <a:pt x="1180" y="512"/>
                        <a:pt x="1180" y="512"/>
                      </a:cubicBezTo>
                      <a:cubicBezTo>
                        <a:pt x="1204" y="472"/>
                        <a:pt x="1204" y="472"/>
                        <a:pt x="1204" y="472"/>
                      </a:cubicBezTo>
                      <a:cubicBezTo>
                        <a:pt x="1331" y="453"/>
                        <a:pt x="1331" y="453"/>
                        <a:pt x="1331" y="453"/>
                      </a:cubicBezTo>
                      <a:cubicBezTo>
                        <a:pt x="1333" y="481"/>
                        <a:pt x="1333" y="481"/>
                        <a:pt x="1333" y="481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4" name="Freeform 15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5D45B72-2554-2159-1921-A562D174C43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09" y="1693"/>
                  <a:ext cx="381" cy="348"/>
                </a:xfrm>
                <a:custGeom>
                  <a:avLst/>
                  <a:gdLst/>
                  <a:ahLst/>
                  <a:cxnLst>
                    <a:cxn ang="0">
                      <a:pos x="858" y="481"/>
                    </a:cxn>
                    <a:cxn ang="0">
                      <a:pos x="814" y="501"/>
                    </a:cxn>
                    <a:cxn ang="0">
                      <a:pos x="780" y="439"/>
                    </a:cxn>
                    <a:cxn ang="0">
                      <a:pos x="644" y="388"/>
                    </a:cxn>
                    <a:cxn ang="0">
                      <a:pos x="626" y="304"/>
                    </a:cxn>
                    <a:cxn ang="0">
                      <a:pos x="682" y="237"/>
                    </a:cxn>
                    <a:cxn ang="0">
                      <a:pos x="734" y="163"/>
                    </a:cxn>
                    <a:cxn ang="0">
                      <a:pos x="676" y="70"/>
                    </a:cxn>
                    <a:cxn ang="0">
                      <a:pos x="622" y="41"/>
                    </a:cxn>
                    <a:cxn ang="0">
                      <a:pos x="588" y="67"/>
                    </a:cxn>
                    <a:cxn ang="0">
                      <a:pos x="546" y="116"/>
                    </a:cxn>
                    <a:cxn ang="0">
                      <a:pos x="457" y="49"/>
                    </a:cxn>
                    <a:cxn ang="0">
                      <a:pos x="365" y="85"/>
                    </a:cxn>
                    <a:cxn ang="0">
                      <a:pos x="280" y="8"/>
                    </a:cxn>
                    <a:cxn ang="0">
                      <a:pos x="255" y="59"/>
                    </a:cxn>
                    <a:cxn ang="0">
                      <a:pos x="223" y="61"/>
                    </a:cxn>
                    <a:cxn ang="0">
                      <a:pos x="251" y="273"/>
                    </a:cxn>
                    <a:cxn ang="0">
                      <a:pos x="120" y="386"/>
                    </a:cxn>
                    <a:cxn ang="0">
                      <a:pos x="0" y="468"/>
                    </a:cxn>
                    <a:cxn ang="0">
                      <a:pos x="75" y="532"/>
                    </a:cxn>
                    <a:cxn ang="0">
                      <a:pos x="75" y="532"/>
                    </a:cxn>
                    <a:cxn ang="0">
                      <a:pos x="216" y="648"/>
                    </a:cxn>
                    <a:cxn ang="0">
                      <a:pos x="184" y="734"/>
                    </a:cxn>
                    <a:cxn ang="0">
                      <a:pos x="248" y="757"/>
                    </a:cxn>
                    <a:cxn ang="0">
                      <a:pos x="335" y="715"/>
                    </a:cxn>
                    <a:cxn ang="0">
                      <a:pos x="396" y="767"/>
                    </a:cxn>
                    <a:cxn ang="0">
                      <a:pos x="356" y="789"/>
                    </a:cxn>
                    <a:cxn ang="0">
                      <a:pos x="477" y="724"/>
                    </a:cxn>
                    <a:cxn ang="0">
                      <a:pos x="586" y="707"/>
                    </a:cxn>
                    <a:cxn ang="0">
                      <a:pos x="676" y="830"/>
                    </a:cxn>
                    <a:cxn ang="0">
                      <a:pos x="713" y="760"/>
                    </a:cxn>
                    <a:cxn ang="0">
                      <a:pos x="844" y="642"/>
                    </a:cxn>
                    <a:cxn ang="0">
                      <a:pos x="944" y="701"/>
                    </a:cxn>
                    <a:cxn ang="0">
                      <a:pos x="858" y="481"/>
                    </a:cxn>
                  </a:cxnLst>
                  <a:rect l="0" t="0" r="r" b="b"/>
                  <a:pathLst>
                    <a:path w="944" h="863">
                      <a:moveTo>
                        <a:pt x="858" y="481"/>
                      </a:moveTo>
                      <a:cubicBezTo>
                        <a:pt x="814" y="501"/>
                        <a:pt x="814" y="501"/>
                        <a:pt x="814" y="501"/>
                      </a:cubicBezTo>
                      <a:cubicBezTo>
                        <a:pt x="780" y="439"/>
                        <a:pt x="780" y="439"/>
                        <a:pt x="780" y="439"/>
                      </a:cubicBezTo>
                      <a:cubicBezTo>
                        <a:pt x="644" y="388"/>
                        <a:pt x="644" y="388"/>
                        <a:pt x="644" y="388"/>
                      </a:cubicBezTo>
                      <a:cubicBezTo>
                        <a:pt x="626" y="304"/>
                        <a:pt x="626" y="304"/>
                        <a:pt x="626" y="304"/>
                      </a:cubicBezTo>
                      <a:cubicBezTo>
                        <a:pt x="626" y="304"/>
                        <a:pt x="649" y="260"/>
                        <a:pt x="682" y="237"/>
                      </a:cubicBezTo>
                      <a:cubicBezTo>
                        <a:pt x="715" y="213"/>
                        <a:pt x="734" y="163"/>
                        <a:pt x="734" y="163"/>
                      </a:cubicBezTo>
                      <a:cubicBezTo>
                        <a:pt x="676" y="70"/>
                        <a:pt x="676" y="70"/>
                        <a:pt x="676" y="70"/>
                      </a:cubicBezTo>
                      <a:cubicBezTo>
                        <a:pt x="622" y="41"/>
                        <a:pt x="622" y="41"/>
                        <a:pt x="622" y="41"/>
                      </a:cubicBezTo>
                      <a:cubicBezTo>
                        <a:pt x="588" y="67"/>
                        <a:pt x="588" y="67"/>
                        <a:pt x="588" y="67"/>
                      </a:cubicBezTo>
                      <a:cubicBezTo>
                        <a:pt x="546" y="116"/>
                        <a:pt x="546" y="116"/>
                        <a:pt x="546" y="116"/>
                      </a:cubicBezTo>
                      <a:cubicBezTo>
                        <a:pt x="457" y="49"/>
                        <a:pt x="457" y="49"/>
                        <a:pt x="457" y="49"/>
                      </a:cubicBezTo>
                      <a:cubicBezTo>
                        <a:pt x="457" y="49"/>
                        <a:pt x="406" y="80"/>
                        <a:pt x="365" y="85"/>
                      </a:cubicBezTo>
                      <a:cubicBezTo>
                        <a:pt x="324" y="90"/>
                        <a:pt x="321" y="0"/>
                        <a:pt x="280" y="8"/>
                      </a:cubicBezTo>
                      <a:cubicBezTo>
                        <a:pt x="239" y="16"/>
                        <a:pt x="255" y="59"/>
                        <a:pt x="255" y="59"/>
                      </a:cubicBezTo>
                      <a:cubicBezTo>
                        <a:pt x="223" y="61"/>
                        <a:pt x="223" y="61"/>
                        <a:pt x="223" y="61"/>
                      </a:cubicBezTo>
                      <a:cubicBezTo>
                        <a:pt x="269" y="135"/>
                        <a:pt x="197" y="222"/>
                        <a:pt x="251" y="273"/>
                      </a:cubicBezTo>
                      <a:cubicBezTo>
                        <a:pt x="216" y="283"/>
                        <a:pt x="131" y="386"/>
                        <a:pt x="120" y="386"/>
                      </a:cubicBezTo>
                      <a:cubicBezTo>
                        <a:pt x="55" y="386"/>
                        <a:pt x="27" y="419"/>
                        <a:pt x="0" y="468"/>
                      </a:cubicBezTo>
                      <a:cubicBezTo>
                        <a:pt x="61" y="470"/>
                        <a:pt x="78" y="502"/>
                        <a:pt x="75" y="532"/>
                      </a:cubicBezTo>
                      <a:cubicBezTo>
                        <a:pt x="75" y="532"/>
                        <a:pt x="75" y="532"/>
                        <a:pt x="75" y="532"/>
                      </a:cubicBezTo>
                      <a:cubicBezTo>
                        <a:pt x="125" y="557"/>
                        <a:pt x="212" y="605"/>
                        <a:pt x="216" y="648"/>
                      </a:cubicBezTo>
                      <a:cubicBezTo>
                        <a:pt x="223" y="709"/>
                        <a:pt x="184" y="734"/>
                        <a:pt x="184" y="734"/>
                      </a:cubicBezTo>
                      <a:cubicBezTo>
                        <a:pt x="248" y="757"/>
                        <a:pt x="248" y="757"/>
                        <a:pt x="248" y="757"/>
                      </a:cubicBezTo>
                      <a:cubicBezTo>
                        <a:pt x="261" y="739"/>
                        <a:pt x="292" y="706"/>
                        <a:pt x="335" y="715"/>
                      </a:cubicBezTo>
                      <a:cubicBezTo>
                        <a:pt x="375" y="724"/>
                        <a:pt x="390" y="751"/>
                        <a:pt x="396" y="767"/>
                      </a:cubicBezTo>
                      <a:cubicBezTo>
                        <a:pt x="356" y="789"/>
                        <a:pt x="356" y="789"/>
                        <a:pt x="356" y="789"/>
                      </a:cubicBezTo>
                      <a:cubicBezTo>
                        <a:pt x="477" y="724"/>
                        <a:pt x="477" y="724"/>
                        <a:pt x="477" y="724"/>
                      </a:cubicBezTo>
                      <a:cubicBezTo>
                        <a:pt x="586" y="707"/>
                        <a:pt x="586" y="707"/>
                        <a:pt x="586" y="707"/>
                      </a:cubicBezTo>
                      <a:cubicBezTo>
                        <a:pt x="586" y="707"/>
                        <a:pt x="623" y="797"/>
                        <a:pt x="676" y="830"/>
                      </a:cubicBezTo>
                      <a:cubicBezTo>
                        <a:pt x="729" y="863"/>
                        <a:pt x="713" y="760"/>
                        <a:pt x="713" y="760"/>
                      </a:cubicBezTo>
                      <a:cubicBezTo>
                        <a:pt x="844" y="642"/>
                        <a:pt x="844" y="642"/>
                        <a:pt x="844" y="642"/>
                      </a:cubicBezTo>
                      <a:cubicBezTo>
                        <a:pt x="944" y="701"/>
                        <a:pt x="944" y="701"/>
                        <a:pt x="944" y="701"/>
                      </a:cubicBezTo>
                      <a:cubicBezTo>
                        <a:pt x="858" y="481"/>
                        <a:pt x="858" y="481"/>
                        <a:pt x="858" y="4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5" name="Freeform 15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24A249E-E703-0DE6-269F-90D6E0AAA0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19" y="1946"/>
                  <a:ext cx="227" cy="278"/>
                </a:xfrm>
                <a:custGeom>
                  <a:avLst/>
                  <a:gdLst/>
                  <a:ahLst/>
                  <a:cxnLst>
                    <a:cxn ang="0">
                      <a:pos x="563" y="394"/>
                    </a:cxn>
                    <a:cxn ang="0">
                      <a:pos x="453" y="337"/>
                    </a:cxn>
                    <a:cxn ang="0">
                      <a:pos x="440" y="296"/>
                    </a:cxn>
                    <a:cxn ang="0">
                      <a:pos x="379" y="284"/>
                    </a:cxn>
                    <a:cxn ang="0">
                      <a:pos x="355" y="345"/>
                    </a:cxn>
                    <a:cxn ang="0">
                      <a:pos x="297" y="317"/>
                    </a:cxn>
                    <a:cxn ang="0">
                      <a:pos x="289" y="149"/>
                    </a:cxn>
                    <a:cxn ang="0">
                      <a:pos x="163" y="23"/>
                    </a:cxn>
                    <a:cxn ang="0">
                      <a:pos x="128" y="0"/>
                    </a:cxn>
                    <a:cxn ang="0">
                      <a:pos x="139" y="26"/>
                    </a:cxn>
                    <a:cxn ang="0">
                      <a:pos x="0" y="19"/>
                    </a:cxn>
                    <a:cxn ang="0">
                      <a:pos x="60" y="146"/>
                    </a:cxn>
                    <a:cxn ang="0">
                      <a:pos x="118" y="303"/>
                    </a:cxn>
                    <a:cxn ang="0">
                      <a:pos x="158" y="488"/>
                    </a:cxn>
                    <a:cxn ang="0">
                      <a:pos x="156" y="500"/>
                    </a:cxn>
                    <a:cxn ang="0">
                      <a:pos x="230" y="520"/>
                    </a:cxn>
                    <a:cxn ang="0">
                      <a:pos x="316" y="667"/>
                    </a:cxn>
                    <a:cxn ang="0">
                      <a:pos x="412" y="667"/>
                    </a:cxn>
                    <a:cxn ang="0">
                      <a:pos x="384" y="625"/>
                    </a:cxn>
                    <a:cxn ang="0">
                      <a:pos x="480" y="558"/>
                    </a:cxn>
                    <a:cxn ang="0">
                      <a:pos x="535" y="551"/>
                    </a:cxn>
                    <a:cxn ang="0">
                      <a:pos x="535" y="452"/>
                    </a:cxn>
                    <a:cxn ang="0">
                      <a:pos x="564" y="442"/>
                    </a:cxn>
                    <a:cxn ang="0">
                      <a:pos x="563" y="394"/>
                    </a:cxn>
                  </a:cxnLst>
                  <a:rect l="0" t="0" r="r" b="b"/>
                  <a:pathLst>
                    <a:path w="564" h="689">
                      <a:moveTo>
                        <a:pt x="563" y="394"/>
                      </a:moveTo>
                      <a:cubicBezTo>
                        <a:pt x="453" y="337"/>
                        <a:pt x="453" y="337"/>
                        <a:pt x="453" y="337"/>
                      </a:cubicBezTo>
                      <a:cubicBezTo>
                        <a:pt x="440" y="296"/>
                        <a:pt x="440" y="296"/>
                        <a:pt x="440" y="296"/>
                      </a:cubicBezTo>
                      <a:cubicBezTo>
                        <a:pt x="379" y="284"/>
                        <a:pt x="379" y="284"/>
                        <a:pt x="379" y="284"/>
                      </a:cubicBezTo>
                      <a:cubicBezTo>
                        <a:pt x="355" y="345"/>
                        <a:pt x="355" y="345"/>
                        <a:pt x="355" y="345"/>
                      </a:cubicBezTo>
                      <a:cubicBezTo>
                        <a:pt x="297" y="317"/>
                        <a:pt x="297" y="317"/>
                        <a:pt x="297" y="317"/>
                      </a:cubicBezTo>
                      <a:cubicBezTo>
                        <a:pt x="289" y="149"/>
                        <a:pt x="289" y="149"/>
                        <a:pt x="289" y="149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cubicBezTo>
                        <a:pt x="131" y="9"/>
                        <a:pt x="134" y="18"/>
                        <a:pt x="139" y="26"/>
                      </a:cubicBezTo>
                      <a:cubicBezTo>
                        <a:pt x="94" y="4"/>
                        <a:pt x="51" y="15"/>
                        <a:pt x="0" y="19"/>
                      </a:cubicBezTo>
                      <a:cubicBezTo>
                        <a:pt x="2" y="20"/>
                        <a:pt x="58" y="157"/>
                        <a:pt x="60" y="146"/>
                      </a:cubicBezTo>
                      <a:cubicBezTo>
                        <a:pt x="56" y="190"/>
                        <a:pt x="83" y="254"/>
                        <a:pt x="118" y="303"/>
                      </a:cubicBezTo>
                      <a:cubicBezTo>
                        <a:pt x="155" y="356"/>
                        <a:pt x="160" y="425"/>
                        <a:pt x="158" y="488"/>
                      </a:cubicBezTo>
                      <a:cubicBezTo>
                        <a:pt x="157" y="492"/>
                        <a:pt x="157" y="496"/>
                        <a:pt x="156" y="500"/>
                      </a:cubicBezTo>
                      <a:cubicBezTo>
                        <a:pt x="230" y="520"/>
                        <a:pt x="230" y="520"/>
                        <a:pt x="230" y="520"/>
                      </a:cubicBezTo>
                      <a:cubicBezTo>
                        <a:pt x="230" y="520"/>
                        <a:pt x="272" y="629"/>
                        <a:pt x="316" y="667"/>
                      </a:cubicBezTo>
                      <a:cubicBezTo>
                        <a:pt x="343" y="689"/>
                        <a:pt x="383" y="679"/>
                        <a:pt x="412" y="667"/>
                      </a:cubicBezTo>
                      <a:cubicBezTo>
                        <a:pt x="384" y="625"/>
                        <a:pt x="384" y="625"/>
                        <a:pt x="384" y="625"/>
                      </a:cubicBezTo>
                      <a:cubicBezTo>
                        <a:pt x="480" y="558"/>
                        <a:pt x="480" y="558"/>
                        <a:pt x="480" y="558"/>
                      </a:cubicBezTo>
                      <a:cubicBezTo>
                        <a:pt x="535" y="551"/>
                        <a:pt x="535" y="551"/>
                        <a:pt x="535" y="551"/>
                      </a:cubicBezTo>
                      <a:cubicBezTo>
                        <a:pt x="535" y="452"/>
                        <a:pt x="535" y="452"/>
                        <a:pt x="535" y="452"/>
                      </a:cubicBezTo>
                      <a:cubicBezTo>
                        <a:pt x="564" y="442"/>
                        <a:pt x="564" y="442"/>
                        <a:pt x="564" y="442"/>
                      </a:cubicBezTo>
                      <a:cubicBezTo>
                        <a:pt x="563" y="394"/>
                        <a:pt x="563" y="394"/>
                        <a:pt x="563" y="39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6" name="Freeform 15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DA04B90-036F-BC16-83EC-28BF0A9C0C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65" y="1907"/>
                  <a:ext cx="244" cy="217"/>
                </a:xfrm>
                <a:custGeom>
                  <a:avLst/>
                  <a:gdLst/>
                  <a:ahLst/>
                  <a:cxnLst>
                    <a:cxn ang="0">
                      <a:pos x="540" y="203"/>
                    </a:cxn>
                    <a:cxn ang="0">
                      <a:pos x="572" y="117"/>
                    </a:cxn>
                    <a:cxn ang="0">
                      <a:pos x="431" y="0"/>
                    </a:cxn>
                    <a:cxn ang="0">
                      <a:pos x="382" y="61"/>
                    </a:cxn>
                    <a:cxn ang="0">
                      <a:pos x="179" y="91"/>
                    </a:cxn>
                    <a:cxn ang="0">
                      <a:pos x="186" y="128"/>
                    </a:cxn>
                    <a:cxn ang="0">
                      <a:pos x="0" y="66"/>
                    </a:cxn>
                    <a:cxn ang="0">
                      <a:pos x="14" y="95"/>
                    </a:cxn>
                    <a:cxn ang="0">
                      <a:pos x="49" y="118"/>
                    </a:cxn>
                    <a:cxn ang="0">
                      <a:pos x="175" y="244"/>
                    </a:cxn>
                    <a:cxn ang="0">
                      <a:pos x="183" y="412"/>
                    </a:cxn>
                    <a:cxn ang="0">
                      <a:pos x="241" y="441"/>
                    </a:cxn>
                    <a:cxn ang="0">
                      <a:pos x="265" y="379"/>
                    </a:cxn>
                    <a:cxn ang="0">
                      <a:pos x="326" y="391"/>
                    </a:cxn>
                    <a:cxn ang="0">
                      <a:pos x="339" y="433"/>
                    </a:cxn>
                    <a:cxn ang="0">
                      <a:pos x="449" y="490"/>
                    </a:cxn>
                    <a:cxn ang="0">
                      <a:pos x="450" y="537"/>
                    </a:cxn>
                    <a:cxn ang="0">
                      <a:pos x="531" y="506"/>
                    </a:cxn>
                    <a:cxn ang="0">
                      <a:pos x="502" y="412"/>
                    </a:cxn>
                    <a:cxn ang="0">
                      <a:pos x="556" y="396"/>
                    </a:cxn>
                    <a:cxn ang="0">
                      <a:pos x="598" y="235"/>
                    </a:cxn>
                    <a:cxn ang="0">
                      <a:pos x="604" y="226"/>
                    </a:cxn>
                    <a:cxn ang="0">
                      <a:pos x="540" y="203"/>
                    </a:cxn>
                  </a:cxnLst>
                  <a:rect l="0" t="0" r="r" b="b"/>
                  <a:pathLst>
                    <a:path w="604" h="537">
                      <a:moveTo>
                        <a:pt x="540" y="203"/>
                      </a:moveTo>
                      <a:cubicBezTo>
                        <a:pt x="540" y="203"/>
                        <a:pt x="579" y="178"/>
                        <a:pt x="572" y="117"/>
                      </a:cubicBezTo>
                      <a:cubicBezTo>
                        <a:pt x="568" y="74"/>
                        <a:pt x="481" y="25"/>
                        <a:pt x="431" y="0"/>
                      </a:cubicBezTo>
                      <a:cubicBezTo>
                        <a:pt x="428" y="36"/>
                        <a:pt x="400" y="73"/>
                        <a:pt x="382" y="61"/>
                      </a:cubicBezTo>
                      <a:cubicBezTo>
                        <a:pt x="322" y="20"/>
                        <a:pt x="253" y="120"/>
                        <a:pt x="179" y="91"/>
                      </a:cubicBezTo>
                      <a:cubicBezTo>
                        <a:pt x="182" y="104"/>
                        <a:pt x="184" y="116"/>
                        <a:pt x="186" y="128"/>
                      </a:cubicBezTo>
                      <a:cubicBezTo>
                        <a:pt x="136" y="89"/>
                        <a:pt x="53" y="58"/>
                        <a:pt x="0" y="66"/>
                      </a:cubicBezTo>
                      <a:cubicBezTo>
                        <a:pt x="7" y="75"/>
                        <a:pt x="11" y="85"/>
                        <a:pt x="14" y="95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175" y="244"/>
                        <a:pt x="175" y="244"/>
                        <a:pt x="175" y="244"/>
                      </a:cubicBezTo>
                      <a:cubicBezTo>
                        <a:pt x="183" y="412"/>
                        <a:pt x="183" y="412"/>
                        <a:pt x="183" y="412"/>
                      </a:cubicBezTo>
                      <a:cubicBezTo>
                        <a:pt x="241" y="441"/>
                        <a:pt x="241" y="441"/>
                        <a:pt x="241" y="441"/>
                      </a:cubicBezTo>
                      <a:cubicBezTo>
                        <a:pt x="265" y="379"/>
                        <a:pt x="265" y="379"/>
                        <a:pt x="265" y="379"/>
                      </a:cubicBezTo>
                      <a:cubicBezTo>
                        <a:pt x="326" y="391"/>
                        <a:pt x="326" y="391"/>
                        <a:pt x="326" y="391"/>
                      </a:cubicBezTo>
                      <a:cubicBezTo>
                        <a:pt x="339" y="433"/>
                        <a:pt x="339" y="433"/>
                        <a:pt x="339" y="433"/>
                      </a:cubicBezTo>
                      <a:cubicBezTo>
                        <a:pt x="449" y="490"/>
                        <a:pt x="449" y="490"/>
                        <a:pt x="449" y="490"/>
                      </a:cubicBezTo>
                      <a:cubicBezTo>
                        <a:pt x="450" y="537"/>
                        <a:pt x="450" y="537"/>
                        <a:pt x="450" y="537"/>
                      </a:cubicBezTo>
                      <a:cubicBezTo>
                        <a:pt x="531" y="506"/>
                        <a:pt x="531" y="506"/>
                        <a:pt x="531" y="506"/>
                      </a:cubicBezTo>
                      <a:cubicBezTo>
                        <a:pt x="502" y="412"/>
                        <a:pt x="502" y="412"/>
                        <a:pt x="502" y="412"/>
                      </a:cubicBezTo>
                      <a:cubicBezTo>
                        <a:pt x="556" y="396"/>
                        <a:pt x="556" y="396"/>
                        <a:pt x="556" y="396"/>
                      </a:cubicBezTo>
                      <a:cubicBezTo>
                        <a:pt x="598" y="235"/>
                        <a:pt x="598" y="235"/>
                        <a:pt x="598" y="235"/>
                      </a:cubicBezTo>
                      <a:cubicBezTo>
                        <a:pt x="598" y="235"/>
                        <a:pt x="600" y="231"/>
                        <a:pt x="604" y="226"/>
                      </a:cubicBezTo>
                      <a:cubicBezTo>
                        <a:pt x="540" y="203"/>
                        <a:pt x="540" y="203"/>
                        <a:pt x="540" y="20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7" name="Freeform 15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E4BA093-9018-0372-53D2-A414E59305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5" y="1977"/>
                  <a:ext cx="168" cy="220"/>
                </a:xfrm>
                <a:custGeom>
                  <a:avLst/>
                  <a:gdLst/>
                  <a:ahLst/>
                  <a:cxnLst>
                    <a:cxn ang="0">
                      <a:pos x="288" y="425"/>
                    </a:cxn>
                    <a:cxn ang="0">
                      <a:pos x="215" y="406"/>
                    </a:cxn>
                    <a:cxn ang="0">
                      <a:pos x="190" y="348"/>
                    </a:cxn>
                    <a:cxn ang="0">
                      <a:pos x="257" y="280"/>
                    </a:cxn>
                    <a:cxn ang="0">
                      <a:pos x="280" y="225"/>
                    </a:cxn>
                    <a:cxn ang="0">
                      <a:pos x="325" y="225"/>
                    </a:cxn>
                    <a:cxn ang="0">
                      <a:pos x="382" y="255"/>
                    </a:cxn>
                    <a:cxn ang="0">
                      <a:pos x="417" y="209"/>
                    </a:cxn>
                    <a:cxn ang="0">
                      <a:pos x="377" y="210"/>
                    </a:cxn>
                    <a:cxn ang="0">
                      <a:pos x="291" y="87"/>
                    </a:cxn>
                    <a:cxn ang="0">
                      <a:pos x="331" y="65"/>
                    </a:cxn>
                    <a:cxn ang="0">
                      <a:pos x="270" y="13"/>
                    </a:cxn>
                    <a:cxn ang="0">
                      <a:pos x="177" y="64"/>
                    </a:cxn>
                    <a:cxn ang="0">
                      <a:pos x="135" y="225"/>
                    </a:cxn>
                    <a:cxn ang="0">
                      <a:pos x="81" y="241"/>
                    </a:cxn>
                    <a:cxn ang="0">
                      <a:pos x="110" y="335"/>
                    </a:cxn>
                    <a:cxn ang="0">
                      <a:pos x="0" y="377"/>
                    </a:cxn>
                    <a:cxn ang="0">
                      <a:pos x="0" y="475"/>
                    </a:cxn>
                    <a:cxn ang="0">
                      <a:pos x="66" y="466"/>
                    </a:cxn>
                    <a:cxn ang="0">
                      <a:pos x="96" y="488"/>
                    </a:cxn>
                    <a:cxn ang="0">
                      <a:pos x="220" y="460"/>
                    </a:cxn>
                    <a:cxn ang="0">
                      <a:pos x="223" y="544"/>
                    </a:cxn>
                    <a:cxn ang="0">
                      <a:pos x="323" y="526"/>
                    </a:cxn>
                    <a:cxn ang="0">
                      <a:pos x="324" y="519"/>
                    </a:cxn>
                    <a:cxn ang="0">
                      <a:pos x="279" y="432"/>
                    </a:cxn>
                    <a:cxn ang="0">
                      <a:pos x="288" y="425"/>
                    </a:cxn>
                  </a:cxnLst>
                  <a:rect l="0" t="0" r="r" b="b"/>
                  <a:pathLst>
                    <a:path w="417" h="544">
                      <a:moveTo>
                        <a:pt x="288" y="425"/>
                      </a:moveTo>
                      <a:cubicBezTo>
                        <a:pt x="215" y="406"/>
                        <a:pt x="215" y="406"/>
                        <a:pt x="215" y="406"/>
                      </a:cubicBezTo>
                      <a:cubicBezTo>
                        <a:pt x="190" y="348"/>
                        <a:pt x="190" y="348"/>
                        <a:pt x="190" y="348"/>
                      </a:cubicBezTo>
                      <a:cubicBezTo>
                        <a:pt x="190" y="348"/>
                        <a:pt x="244" y="325"/>
                        <a:pt x="257" y="280"/>
                      </a:cubicBezTo>
                      <a:cubicBezTo>
                        <a:pt x="270" y="236"/>
                        <a:pt x="280" y="225"/>
                        <a:pt x="280" y="225"/>
                      </a:cubicBezTo>
                      <a:cubicBezTo>
                        <a:pt x="325" y="225"/>
                        <a:pt x="325" y="225"/>
                        <a:pt x="325" y="225"/>
                      </a:cubicBezTo>
                      <a:cubicBezTo>
                        <a:pt x="325" y="225"/>
                        <a:pt x="353" y="274"/>
                        <a:pt x="382" y="255"/>
                      </a:cubicBezTo>
                      <a:cubicBezTo>
                        <a:pt x="398" y="244"/>
                        <a:pt x="409" y="225"/>
                        <a:pt x="417" y="209"/>
                      </a:cubicBezTo>
                      <a:cubicBezTo>
                        <a:pt x="395" y="209"/>
                        <a:pt x="377" y="210"/>
                        <a:pt x="377" y="210"/>
                      </a:cubicBezTo>
                      <a:cubicBezTo>
                        <a:pt x="291" y="87"/>
                        <a:pt x="291" y="87"/>
                        <a:pt x="291" y="87"/>
                      </a:cubicBezTo>
                      <a:cubicBezTo>
                        <a:pt x="331" y="65"/>
                        <a:pt x="331" y="65"/>
                        <a:pt x="331" y="65"/>
                      </a:cubicBezTo>
                      <a:cubicBezTo>
                        <a:pt x="325" y="49"/>
                        <a:pt x="310" y="22"/>
                        <a:pt x="270" y="13"/>
                      </a:cubicBezTo>
                      <a:cubicBezTo>
                        <a:pt x="212" y="0"/>
                        <a:pt x="177" y="64"/>
                        <a:pt x="177" y="64"/>
                      </a:cubicBezTo>
                      <a:cubicBezTo>
                        <a:pt x="135" y="225"/>
                        <a:pt x="135" y="225"/>
                        <a:pt x="135" y="225"/>
                      </a:cubicBezTo>
                      <a:cubicBezTo>
                        <a:pt x="81" y="241"/>
                        <a:pt x="81" y="241"/>
                        <a:pt x="81" y="241"/>
                      </a:cubicBezTo>
                      <a:cubicBezTo>
                        <a:pt x="110" y="335"/>
                        <a:pt x="110" y="335"/>
                        <a:pt x="110" y="335"/>
                      </a:cubicBezTo>
                      <a:cubicBezTo>
                        <a:pt x="0" y="377"/>
                        <a:pt x="0" y="377"/>
                        <a:pt x="0" y="377"/>
                      </a:cubicBezTo>
                      <a:cubicBezTo>
                        <a:pt x="0" y="475"/>
                        <a:pt x="0" y="475"/>
                        <a:pt x="0" y="475"/>
                      </a:cubicBezTo>
                      <a:cubicBezTo>
                        <a:pt x="66" y="466"/>
                        <a:pt x="66" y="466"/>
                        <a:pt x="66" y="466"/>
                      </a:cubicBezTo>
                      <a:cubicBezTo>
                        <a:pt x="96" y="488"/>
                        <a:pt x="96" y="488"/>
                        <a:pt x="96" y="488"/>
                      </a:cubicBezTo>
                      <a:cubicBezTo>
                        <a:pt x="220" y="460"/>
                        <a:pt x="220" y="460"/>
                        <a:pt x="220" y="460"/>
                      </a:cubicBezTo>
                      <a:cubicBezTo>
                        <a:pt x="223" y="544"/>
                        <a:pt x="223" y="544"/>
                        <a:pt x="223" y="544"/>
                      </a:cubicBezTo>
                      <a:cubicBezTo>
                        <a:pt x="323" y="526"/>
                        <a:pt x="323" y="526"/>
                        <a:pt x="323" y="526"/>
                      </a:cubicBezTo>
                      <a:cubicBezTo>
                        <a:pt x="323" y="524"/>
                        <a:pt x="324" y="522"/>
                        <a:pt x="324" y="519"/>
                      </a:cubicBezTo>
                      <a:cubicBezTo>
                        <a:pt x="328" y="477"/>
                        <a:pt x="279" y="432"/>
                        <a:pt x="279" y="432"/>
                      </a:cubicBezTo>
                      <a:cubicBezTo>
                        <a:pt x="288" y="425"/>
                        <a:pt x="288" y="425"/>
                        <a:pt x="288" y="4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8" name="Freeform 16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2179E43-10EB-B7DF-F5B2-17A2A10DFF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12" y="2062"/>
                  <a:ext cx="136" cy="86"/>
                </a:xfrm>
                <a:custGeom>
                  <a:avLst/>
                  <a:gdLst/>
                  <a:ahLst/>
                  <a:cxnLst>
                    <a:cxn ang="0">
                      <a:pos x="310" y="176"/>
                    </a:cxn>
                    <a:cxn ang="0">
                      <a:pos x="318" y="25"/>
                    </a:cxn>
                    <a:cxn ang="0">
                      <a:pos x="227" y="0"/>
                    </a:cxn>
                    <a:cxn ang="0">
                      <a:pos x="192" y="45"/>
                    </a:cxn>
                    <a:cxn ang="0">
                      <a:pos x="135" y="16"/>
                    </a:cxn>
                    <a:cxn ang="0">
                      <a:pos x="90" y="16"/>
                    </a:cxn>
                    <a:cxn ang="0">
                      <a:pos x="67" y="70"/>
                    </a:cxn>
                    <a:cxn ang="0">
                      <a:pos x="0" y="138"/>
                    </a:cxn>
                    <a:cxn ang="0">
                      <a:pos x="25" y="195"/>
                    </a:cxn>
                    <a:cxn ang="0">
                      <a:pos x="98" y="214"/>
                    </a:cxn>
                    <a:cxn ang="0">
                      <a:pos x="167" y="165"/>
                    </a:cxn>
                    <a:cxn ang="0">
                      <a:pos x="245" y="209"/>
                    </a:cxn>
                    <a:cxn ang="0">
                      <a:pos x="310" y="176"/>
                    </a:cxn>
                  </a:cxnLst>
                  <a:rect l="0" t="0" r="r" b="b"/>
                  <a:pathLst>
                    <a:path w="338" h="214">
                      <a:moveTo>
                        <a:pt x="310" y="176"/>
                      </a:moveTo>
                      <a:cubicBezTo>
                        <a:pt x="321" y="131"/>
                        <a:pt x="338" y="49"/>
                        <a:pt x="318" y="25"/>
                      </a:cubicBezTo>
                      <a:cubicBezTo>
                        <a:pt x="300" y="6"/>
                        <a:pt x="259" y="1"/>
                        <a:pt x="227" y="0"/>
                      </a:cubicBezTo>
                      <a:cubicBezTo>
                        <a:pt x="219" y="16"/>
                        <a:pt x="208" y="35"/>
                        <a:pt x="192" y="45"/>
                      </a:cubicBezTo>
                      <a:cubicBezTo>
                        <a:pt x="163" y="64"/>
                        <a:pt x="135" y="16"/>
                        <a:pt x="135" y="16"/>
                      </a:cubicBezTo>
                      <a:cubicBezTo>
                        <a:pt x="90" y="16"/>
                        <a:pt x="90" y="16"/>
                        <a:pt x="90" y="16"/>
                      </a:cubicBezTo>
                      <a:cubicBezTo>
                        <a:pt x="90" y="16"/>
                        <a:pt x="80" y="26"/>
                        <a:pt x="67" y="70"/>
                      </a:cubicBezTo>
                      <a:cubicBezTo>
                        <a:pt x="54" y="115"/>
                        <a:pt x="0" y="138"/>
                        <a:pt x="0" y="138"/>
                      </a:cubicBezTo>
                      <a:cubicBezTo>
                        <a:pt x="25" y="195"/>
                        <a:pt x="25" y="195"/>
                        <a:pt x="25" y="195"/>
                      </a:cubicBezTo>
                      <a:cubicBezTo>
                        <a:pt x="98" y="214"/>
                        <a:pt x="98" y="214"/>
                        <a:pt x="98" y="214"/>
                      </a:cubicBezTo>
                      <a:cubicBezTo>
                        <a:pt x="167" y="165"/>
                        <a:pt x="167" y="165"/>
                        <a:pt x="167" y="165"/>
                      </a:cubicBezTo>
                      <a:cubicBezTo>
                        <a:pt x="245" y="209"/>
                        <a:pt x="245" y="209"/>
                        <a:pt x="245" y="209"/>
                      </a:cubicBezTo>
                      <a:cubicBezTo>
                        <a:pt x="310" y="176"/>
                        <a:pt x="310" y="176"/>
                        <a:pt x="310" y="17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9" name="Freeform 16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4932F0D-E220-EF32-052E-00261CC84F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60" y="2162"/>
                  <a:ext cx="128" cy="138"/>
                </a:xfrm>
                <a:custGeom>
                  <a:avLst/>
                  <a:gdLst/>
                  <a:ahLst/>
                  <a:cxnLst>
                    <a:cxn ang="0">
                      <a:pos x="313" y="212"/>
                    </a:cxn>
                    <a:cxn ang="0">
                      <a:pos x="316" y="165"/>
                    </a:cxn>
                    <a:cxn ang="0">
                      <a:pos x="217" y="136"/>
                    </a:cxn>
                    <a:cxn ang="0">
                      <a:pos x="261" y="65"/>
                    </a:cxn>
                    <a:cxn ang="0">
                      <a:pos x="161" y="83"/>
                    </a:cxn>
                    <a:cxn ang="0">
                      <a:pos x="158" y="0"/>
                    </a:cxn>
                    <a:cxn ang="0">
                      <a:pos x="0" y="35"/>
                    </a:cxn>
                    <a:cxn ang="0">
                      <a:pos x="13" y="80"/>
                    </a:cxn>
                    <a:cxn ang="0">
                      <a:pos x="77" y="128"/>
                    </a:cxn>
                    <a:cxn ang="0">
                      <a:pos x="13" y="241"/>
                    </a:cxn>
                    <a:cxn ang="0">
                      <a:pos x="45" y="249"/>
                    </a:cxn>
                    <a:cxn ang="0">
                      <a:pos x="40" y="300"/>
                    </a:cxn>
                    <a:cxn ang="0">
                      <a:pos x="151" y="268"/>
                    </a:cxn>
                    <a:cxn ang="0">
                      <a:pos x="147" y="325"/>
                    </a:cxn>
                    <a:cxn ang="0">
                      <a:pos x="233" y="308"/>
                    </a:cxn>
                    <a:cxn ang="0">
                      <a:pos x="279" y="222"/>
                    </a:cxn>
                    <a:cxn ang="0">
                      <a:pos x="313" y="212"/>
                    </a:cxn>
                  </a:cxnLst>
                  <a:rect l="0" t="0" r="r" b="b"/>
                  <a:pathLst>
                    <a:path w="316" h="341">
                      <a:moveTo>
                        <a:pt x="313" y="212"/>
                      </a:moveTo>
                      <a:cubicBezTo>
                        <a:pt x="316" y="165"/>
                        <a:pt x="316" y="165"/>
                        <a:pt x="316" y="165"/>
                      </a:cubicBezTo>
                      <a:cubicBezTo>
                        <a:pt x="316" y="165"/>
                        <a:pt x="221" y="189"/>
                        <a:pt x="217" y="136"/>
                      </a:cubicBezTo>
                      <a:cubicBezTo>
                        <a:pt x="213" y="86"/>
                        <a:pt x="253" y="97"/>
                        <a:pt x="261" y="65"/>
                      </a:cubicBezTo>
                      <a:cubicBezTo>
                        <a:pt x="161" y="83"/>
                        <a:pt x="161" y="83"/>
                        <a:pt x="161" y="8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3" y="80"/>
                        <a:pt x="13" y="80"/>
                        <a:pt x="13" y="80"/>
                      </a:cubicBezTo>
                      <a:cubicBezTo>
                        <a:pt x="77" y="128"/>
                        <a:pt x="77" y="128"/>
                        <a:pt x="77" y="128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45" y="249"/>
                        <a:pt x="45" y="249"/>
                        <a:pt x="45" y="249"/>
                      </a:cubicBezTo>
                      <a:cubicBezTo>
                        <a:pt x="40" y="300"/>
                        <a:pt x="40" y="300"/>
                        <a:pt x="40" y="300"/>
                      </a:cubicBezTo>
                      <a:cubicBezTo>
                        <a:pt x="151" y="268"/>
                        <a:pt x="151" y="268"/>
                        <a:pt x="151" y="268"/>
                      </a:cubicBezTo>
                      <a:cubicBezTo>
                        <a:pt x="147" y="325"/>
                        <a:pt x="147" y="325"/>
                        <a:pt x="147" y="325"/>
                      </a:cubicBezTo>
                      <a:cubicBezTo>
                        <a:pt x="147" y="325"/>
                        <a:pt x="197" y="341"/>
                        <a:pt x="233" y="308"/>
                      </a:cubicBezTo>
                      <a:cubicBezTo>
                        <a:pt x="271" y="275"/>
                        <a:pt x="279" y="222"/>
                        <a:pt x="279" y="222"/>
                      </a:cubicBezTo>
                      <a:cubicBezTo>
                        <a:pt x="313" y="212"/>
                        <a:pt x="313" y="212"/>
                        <a:pt x="313" y="21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0" name="Freeform 16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BB32356-A570-7879-FDCD-E23F822FBA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0" y="2147"/>
                  <a:ext cx="217" cy="175"/>
                </a:xfrm>
                <a:custGeom>
                  <a:avLst/>
                  <a:gdLst/>
                  <a:ahLst/>
                  <a:cxnLst>
                    <a:cxn ang="0">
                      <a:pos x="538" y="316"/>
                    </a:cxn>
                    <a:cxn ang="0">
                      <a:pos x="519" y="310"/>
                    </a:cxn>
                    <a:cxn ang="0">
                      <a:pos x="519" y="255"/>
                    </a:cxn>
                    <a:cxn ang="0">
                      <a:pos x="420" y="149"/>
                    </a:cxn>
                    <a:cxn ang="0">
                      <a:pos x="287" y="168"/>
                    </a:cxn>
                    <a:cxn ang="0">
                      <a:pos x="201" y="21"/>
                    </a:cxn>
                    <a:cxn ang="0">
                      <a:pos x="127" y="0"/>
                    </a:cxn>
                    <a:cxn ang="0">
                      <a:pos x="25" y="195"/>
                    </a:cxn>
                    <a:cxn ang="0">
                      <a:pos x="76" y="184"/>
                    </a:cxn>
                    <a:cxn ang="0">
                      <a:pos x="21" y="253"/>
                    </a:cxn>
                    <a:cxn ang="0">
                      <a:pos x="21" y="253"/>
                    </a:cxn>
                    <a:cxn ang="0">
                      <a:pos x="146" y="404"/>
                    </a:cxn>
                    <a:cxn ang="0">
                      <a:pos x="265" y="358"/>
                    </a:cxn>
                    <a:cxn ang="0">
                      <a:pos x="269" y="372"/>
                    </a:cxn>
                    <a:cxn ang="0">
                      <a:pos x="326" y="354"/>
                    </a:cxn>
                    <a:cxn ang="0">
                      <a:pos x="413" y="412"/>
                    </a:cxn>
                    <a:cxn ang="0">
                      <a:pos x="446" y="346"/>
                    </a:cxn>
                    <a:cxn ang="0">
                      <a:pos x="508" y="352"/>
                    </a:cxn>
                    <a:cxn ang="0">
                      <a:pos x="538" y="316"/>
                    </a:cxn>
                  </a:cxnLst>
                  <a:rect l="0" t="0" r="r" b="b"/>
                  <a:pathLst>
                    <a:path w="538" h="433">
                      <a:moveTo>
                        <a:pt x="538" y="316"/>
                      </a:moveTo>
                      <a:cubicBezTo>
                        <a:pt x="519" y="310"/>
                        <a:pt x="519" y="310"/>
                        <a:pt x="519" y="310"/>
                      </a:cubicBezTo>
                      <a:cubicBezTo>
                        <a:pt x="519" y="255"/>
                        <a:pt x="519" y="255"/>
                        <a:pt x="519" y="255"/>
                      </a:cubicBezTo>
                      <a:cubicBezTo>
                        <a:pt x="420" y="149"/>
                        <a:pt x="420" y="149"/>
                        <a:pt x="420" y="149"/>
                      </a:cubicBezTo>
                      <a:cubicBezTo>
                        <a:pt x="420" y="149"/>
                        <a:pt x="333" y="207"/>
                        <a:pt x="287" y="168"/>
                      </a:cubicBezTo>
                      <a:cubicBezTo>
                        <a:pt x="243" y="130"/>
                        <a:pt x="201" y="21"/>
                        <a:pt x="201" y="21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12" y="73"/>
                        <a:pt x="0" y="91"/>
                        <a:pt x="25" y="195"/>
                      </a:cubicBezTo>
                      <a:cubicBezTo>
                        <a:pt x="76" y="184"/>
                        <a:pt x="76" y="184"/>
                        <a:pt x="76" y="184"/>
                      </a:cubicBezTo>
                      <a:cubicBezTo>
                        <a:pt x="69" y="218"/>
                        <a:pt x="46" y="237"/>
                        <a:pt x="21" y="253"/>
                      </a:cubicBezTo>
                      <a:cubicBezTo>
                        <a:pt x="21" y="253"/>
                        <a:pt x="21" y="253"/>
                        <a:pt x="21" y="253"/>
                      </a:cubicBezTo>
                      <a:cubicBezTo>
                        <a:pt x="146" y="404"/>
                        <a:pt x="146" y="404"/>
                        <a:pt x="146" y="404"/>
                      </a:cubicBezTo>
                      <a:cubicBezTo>
                        <a:pt x="265" y="358"/>
                        <a:pt x="265" y="358"/>
                        <a:pt x="265" y="358"/>
                      </a:cubicBezTo>
                      <a:cubicBezTo>
                        <a:pt x="269" y="372"/>
                        <a:pt x="269" y="372"/>
                        <a:pt x="269" y="372"/>
                      </a:cubicBezTo>
                      <a:cubicBezTo>
                        <a:pt x="326" y="354"/>
                        <a:pt x="326" y="354"/>
                        <a:pt x="326" y="354"/>
                      </a:cubicBezTo>
                      <a:cubicBezTo>
                        <a:pt x="326" y="354"/>
                        <a:pt x="368" y="433"/>
                        <a:pt x="413" y="412"/>
                      </a:cubicBezTo>
                      <a:cubicBezTo>
                        <a:pt x="458" y="391"/>
                        <a:pt x="446" y="346"/>
                        <a:pt x="446" y="346"/>
                      </a:cubicBezTo>
                      <a:cubicBezTo>
                        <a:pt x="508" y="352"/>
                        <a:pt x="508" y="352"/>
                        <a:pt x="508" y="352"/>
                      </a:cubicBezTo>
                      <a:cubicBezTo>
                        <a:pt x="538" y="316"/>
                        <a:pt x="538" y="316"/>
                        <a:pt x="538" y="31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71" name="Freeform 16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FAFB7A94-79D0-9C2D-A492-B2BF9CB489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74" y="2165"/>
                  <a:ext cx="118" cy="126"/>
                </a:xfrm>
                <a:custGeom>
                  <a:avLst/>
                  <a:gdLst/>
                  <a:ahLst/>
                  <a:cxnLst>
                    <a:cxn ang="0">
                      <a:pos x="198" y="313"/>
                    </a:cxn>
                    <a:cxn ang="0">
                      <a:pos x="197" y="311"/>
                    </a:cxn>
                    <a:cxn ang="0">
                      <a:pos x="254" y="294"/>
                    </a:cxn>
                    <a:cxn ang="0">
                      <a:pos x="260" y="244"/>
                    </a:cxn>
                    <a:cxn ang="0">
                      <a:pos x="227" y="235"/>
                    </a:cxn>
                    <a:cxn ang="0">
                      <a:pos x="292" y="122"/>
                    </a:cxn>
                    <a:cxn ang="0">
                      <a:pos x="227" y="74"/>
                    </a:cxn>
                    <a:cxn ang="0">
                      <a:pos x="214" y="29"/>
                    </a:cxn>
                    <a:cxn ang="0">
                      <a:pos x="247" y="22"/>
                    </a:cxn>
                    <a:cxn ang="0">
                      <a:pos x="217" y="0"/>
                    </a:cxn>
                    <a:cxn ang="0">
                      <a:pos x="96" y="16"/>
                    </a:cxn>
                    <a:cxn ang="0">
                      <a:pos x="0" y="83"/>
                    </a:cxn>
                    <a:cxn ang="0">
                      <a:pos x="28" y="125"/>
                    </a:cxn>
                    <a:cxn ang="0">
                      <a:pos x="64" y="106"/>
                    </a:cxn>
                    <a:cxn ang="0">
                      <a:pos x="163" y="211"/>
                    </a:cxn>
                    <a:cxn ang="0">
                      <a:pos x="163" y="266"/>
                    </a:cxn>
                    <a:cxn ang="0">
                      <a:pos x="182" y="273"/>
                    </a:cxn>
                    <a:cxn ang="0">
                      <a:pos x="152" y="309"/>
                    </a:cxn>
                    <a:cxn ang="0">
                      <a:pos x="198" y="313"/>
                    </a:cxn>
                  </a:cxnLst>
                  <a:rect l="0" t="0" r="r" b="b"/>
                  <a:pathLst>
                    <a:path w="292" h="313">
                      <a:moveTo>
                        <a:pt x="198" y="313"/>
                      </a:moveTo>
                      <a:cubicBezTo>
                        <a:pt x="197" y="311"/>
                        <a:pt x="197" y="311"/>
                        <a:pt x="197" y="311"/>
                      </a:cubicBezTo>
                      <a:cubicBezTo>
                        <a:pt x="254" y="294"/>
                        <a:pt x="254" y="294"/>
                        <a:pt x="254" y="294"/>
                      </a:cubicBezTo>
                      <a:cubicBezTo>
                        <a:pt x="260" y="244"/>
                        <a:pt x="260" y="244"/>
                        <a:pt x="260" y="244"/>
                      </a:cubicBezTo>
                      <a:cubicBezTo>
                        <a:pt x="227" y="235"/>
                        <a:pt x="227" y="235"/>
                        <a:pt x="227" y="235"/>
                      </a:cubicBezTo>
                      <a:cubicBezTo>
                        <a:pt x="292" y="122"/>
                        <a:pt x="292" y="122"/>
                        <a:pt x="292" y="122"/>
                      </a:cubicBezTo>
                      <a:cubicBezTo>
                        <a:pt x="227" y="74"/>
                        <a:pt x="227" y="74"/>
                        <a:pt x="227" y="74"/>
                      </a:cubicBezTo>
                      <a:cubicBezTo>
                        <a:pt x="214" y="29"/>
                        <a:pt x="214" y="29"/>
                        <a:pt x="214" y="29"/>
                      </a:cubicBezTo>
                      <a:cubicBezTo>
                        <a:pt x="247" y="22"/>
                        <a:pt x="247" y="22"/>
                        <a:pt x="247" y="22"/>
                      </a:cubicBez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96" y="16"/>
                        <a:pt x="96" y="16"/>
                        <a:pt x="96" y="16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8" y="125"/>
                        <a:pt x="28" y="125"/>
                        <a:pt x="28" y="125"/>
                      </a:cubicBezTo>
                      <a:cubicBezTo>
                        <a:pt x="49" y="116"/>
                        <a:pt x="64" y="106"/>
                        <a:pt x="64" y="106"/>
                      </a:cubicBezTo>
                      <a:cubicBezTo>
                        <a:pt x="163" y="211"/>
                        <a:pt x="163" y="211"/>
                        <a:pt x="163" y="211"/>
                      </a:cubicBezTo>
                      <a:cubicBezTo>
                        <a:pt x="163" y="266"/>
                        <a:pt x="163" y="266"/>
                        <a:pt x="163" y="266"/>
                      </a:cubicBezTo>
                      <a:cubicBezTo>
                        <a:pt x="182" y="273"/>
                        <a:pt x="182" y="273"/>
                        <a:pt x="182" y="273"/>
                      </a:cubicBezTo>
                      <a:cubicBezTo>
                        <a:pt x="152" y="309"/>
                        <a:pt x="152" y="309"/>
                        <a:pt x="152" y="309"/>
                      </a:cubicBezTo>
                      <a:cubicBezTo>
                        <a:pt x="198" y="313"/>
                        <a:pt x="198" y="313"/>
                        <a:pt x="198" y="3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0" name="Group 164">
                <a:extLst>
                  <a:ext uri="{FF2B5EF4-FFF2-40B4-BE49-F238E27FC236}">
                    <a16:creationId xmlns:a16="http://schemas.microsoft.com/office/drawing/2014/main" id="{D357BA3D-DF91-76C0-746A-8A3554C9B328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2706702" y="3008317"/>
                <a:ext cx="1187453" cy="1490664"/>
                <a:chOff x="3082" y="1953"/>
                <a:chExt cx="748" cy="939"/>
              </a:xfrm>
              <a:gradFill>
                <a:gsLst>
                  <a:gs pos="0">
                    <a:schemeClr val="accent1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153" name="Freeform 16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DB1D231-FCDF-68B6-E969-63B73FB3FD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52" y="1953"/>
                  <a:ext cx="378" cy="371"/>
                </a:xfrm>
                <a:custGeom>
                  <a:avLst/>
                  <a:gdLst/>
                  <a:ahLst/>
                  <a:cxnLst>
                    <a:cxn ang="0">
                      <a:pos x="902" y="641"/>
                    </a:cxn>
                    <a:cxn ang="0">
                      <a:pos x="833" y="660"/>
                    </a:cxn>
                    <a:cxn ang="0">
                      <a:pos x="817" y="622"/>
                    </a:cxn>
                    <a:cxn ang="0">
                      <a:pos x="902" y="526"/>
                    </a:cxn>
                    <a:cxn ang="0">
                      <a:pos x="930" y="526"/>
                    </a:cxn>
                    <a:cxn ang="0">
                      <a:pos x="934" y="479"/>
                    </a:cxn>
                    <a:cxn ang="0">
                      <a:pos x="933" y="486"/>
                    </a:cxn>
                    <a:cxn ang="0">
                      <a:pos x="812" y="482"/>
                    </a:cxn>
                    <a:cxn ang="0">
                      <a:pos x="756" y="350"/>
                    </a:cxn>
                    <a:cxn ang="0">
                      <a:pos x="824" y="297"/>
                    </a:cxn>
                    <a:cxn ang="0">
                      <a:pos x="768" y="213"/>
                    </a:cxn>
                    <a:cxn ang="0">
                      <a:pos x="648" y="213"/>
                    </a:cxn>
                    <a:cxn ang="0">
                      <a:pos x="588" y="59"/>
                    </a:cxn>
                    <a:cxn ang="0">
                      <a:pos x="488" y="0"/>
                    </a:cxn>
                    <a:cxn ang="0">
                      <a:pos x="357" y="118"/>
                    </a:cxn>
                    <a:cxn ang="0">
                      <a:pos x="320" y="188"/>
                    </a:cxn>
                    <a:cxn ang="0">
                      <a:pos x="230" y="65"/>
                    </a:cxn>
                    <a:cxn ang="0">
                      <a:pos x="121" y="82"/>
                    </a:cxn>
                    <a:cxn ang="0">
                      <a:pos x="0" y="147"/>
                    </a:cxn>
                    <a:cxn ang="0">
                      <a:pos x="86" y="271"/>
                    </a:cxn>
                    <a:cxn ang="0">
                      <a:pos x="217" y="295"/>
                    </a:cxn>
                    <a:cxn ang="0">
                      <a:pos x="210" y="447"/>
                    </a:cxn>
                    <a:cxn ang="0">
                      <a:pos x="336" y="386"/>
                    </a:cxn>
                    <a:cxn ang="0">
                      <a:pos x="406" y="443"/>
                    </a:cxn>
                    <a:cxn ang="0">
                      <a:pos x="369" y="488"/>
                    </a:cxn>
                    <a:cxn ang="0">
                      <a:pos x="445" y="676"/>
                    </a:cxn>
                    <a:cxn ang="0">
                      <a:pos x="500" y="676"/>
                    </a:cxn>
                    <a:cxn ang="0">
                      <a:pos x="561" y="766"/>
                    </a:cxn>
                    <a:cxn ang="0">
                      <a:pos x="615" y="668"/>
                    </a:cxn>
                    <a:cxn ang="0">
                      <a:pos x="732" y="742"/>
                    </a:cxn>
                    <a:cxn ang="0">
                      <a:pos x="779" y="893"/>
                    </a:cxn>
                    <a:cxn ang="0">
                      <a:pos x="763" y="919"/>
                    </a:cxn>
                    <a:cxn ang="0">
                      <a:pos x="763" y="919"/>
                    </a:cxn>
                    <a:cxn ang="0">
                      <a:pos x="787" y="879"/>
                    </a:cxn>
                    <a:cxn ang="0">
                      <a:pos x="789" y="819"/>
                    </a:cxn>
                    <a:cxn ang="0">
                      <a:pos x="899" y="805"/>
                    </a:cxn>
                    <a:cxn ang="0">
                      <a:pos x="930" y="731"/>
                    </a:cxn>
                    <a:cxn ang="0">
                      <a:pos x="932" y="707"/>
                    </a:cxn>
                    <a:cxn ang="0">
                      <a:pos x="902" y="641"/>
                    </a:cxn>
                  </a:cxnLst>
                  <a:rect l="0" t="0" r="r" b="b"/>
                  <a:pathLst>
                    <a:path w="934" h="919">
                      <a:moveTo>
                        <a:pt x="902" y="641"/>
                      </a:moveTo>
                      <a:cubicBezTo>
                        <a:pt x="833" y="660"/>
                        <a:pt x="833" y="660"/>
                        <a:pt x="833" y="660"/>
                      </a:cubicBezTo>
                      <a:cubicBezTo>
                        <a:pt x="817" y="622"/>
                        <a:pt x="817" y="622"/>
                        <a:pt x="817" y="622"/>
                      </a:cubicBezTo>
                      <a:cubicBezTo>
                        <a:pt x="902" y="526"/>
                        <a:pt x="902" y="526"/>
                        <a:pt x="902" y="526"/>
                      </a:cubicBezTo>
                      <a:cubicBezTo>
                        <a:pt x="930" y="526"/>
                        <a:pt x="930" y="526"/>
                        <a:pt x="930" y="526"/>
                      </a:cubicBezTo>
                      <a:cubicBezTo>
                        <a:pt x="934" y="479"/>
                        <a:pt x="934" y="479"/>
                        <a:pt x="934" y="479"/>
                      </a:cubicBezTo>
                      <a:cubicBezTo>
                        <a:pt x="933" y="486"/>
                        <a:pt x="933" y="486"/>
                        <a:pt x="933" y="486"/>
                      </a:cubicBezTo>
                      <a:cubicBezTo>
                        <a:pt x="899" y="485"/>
                        <a:pt x="851" y="484"/>
                        <a:pt x="812" y="482"/>
                      </a:cubicBezTo>
                      <a:cubicBezTo>
                        <a:pt x="744" y="478"/>
                        <a:pt x="756" y="350"/>
                        <a:pt x="756" y="350"/>
                      </a:cubicBezTo>
                      <a:cubicBezTo>
                        <a:pt x="824" y="297"/>
                        <a:pt x="824" y="297"/>
                        <a:pt x="824" y="297"/>
                      </a:cubicBezTo>
                      <a:cubicBezTo>
                        <a:pt x="768" y="213"/>
                        <a:pt x="768" y="213"/>
                        <a:pt x="768" y="213"/>
                      </a:cubicBezTo>
                      <a:cubicBezTo>
                        <a:pt x="648" y="213"/>
                        <a:pt x="648" y="213"/>
                        <a:pt x="648" y="213"/>
                      </a:cubicBezTo>
                      <a:cubicBezTo>
                        <a:pt x="588" y="59"/>
                        <a:pt x="588" y="59"/>
                        <a:pt x="588" y="59"/>
                      </a:cubicBezTo>
                      <a:cubicBezTo>
                        <a:pt x="488" y="0"/>
                        <a:pt x="488" y="0"/>
                        <a:pt x="488" y="0"/>
                      </a:cubicBezTo>
                      <a:cubicBezTo>
                        <a:pt x="357" y="118"/>
                        <a:pt x="357" y="118"/>
                        <a:pt x="357" y="118"/>
                      </a:cubicBezTo>
                      <a:cubicBezTo>
                        <a:pt x="357" y="118"/>
                        <a:pt x="373" y="221"/>
                        <a:pt x="320" y="188"/>
                      </a:cubicBezTo>
                      <a:cubicBezTo>
                        <a:pt x="267" y="155"/>
                        <a:pt x="230" y="65"/>
                        <a:pt x="230" y="65"/>
                      </a:cubicBezTo>
                      <a:cubicBezTo>
                        <a:pt x="121" y="82"/>
                        <a:pt x="121" y="82"/>
                        <a:pt x="121" y="82"/>
                      </a:cubicBezTo>
                      <a:cubicBezTo>
                        <a:pt x="0" y="147"/>
                        <a:pt x="0" y="147"/>
                        <a:pt x="0" y="147"/>
                      </a:cubicBezTo>
                      <a:cubicBezTo>
                        <a:pt x="86" y="271"/>
                        <a:pt x="86" y="271"/>
                        <a:pt x="86" y="271"/>
                      </a:cubicBezTo>
                      <a:cubicBezTo>
                        <a:pt x="86" y="271"/>
                        <a:pt x="189" y="263"/>
                        <a:pt x="217" y="295"/>
                      </a:cubicBezTo>
                      <a:cubicBezTo>
                        <a:pt x="238" y="318"/>
                        <a:pt x="221" y="401"/>
                        <a:pt x="210" y="447"/>
                      </a:cubicBezTo>
                      <a:cubicBezTo>
                        <a:pt x="336" y="386"/>
                        <a:pt x="336" y="386"/>
                        <a:pt x="336" y="386"/>
                      </a:cubicBezTo>
                      <a:cubicBezTo>
                        <a:pt x="406" y="443"/>
                        <a:pt x="406" y="443"/>
                        <a:pt x="406" y="443"/>
                      </a:cubicBezTo>
                      <a:cubicBezTo>
                        <a:pt x="369" y="488"/>
                        <a:pt x="369" y="488"/>
                        <a:pt x="369" y="488"/>
                      </a:cubicBezTo>
                      <a:cubicBezTo>
                        <a:pt x="445" y="676"/>
                        <a:pt x="445" y="676"/>
                        <a:pt x="445" y="676"/>
                      </a:cubicBezTo>
                      <a:cubicBezTo>
                        <a:pt x="500" y="676"/>
                        <a:pt x="500" y="676"/>
                        <a:pt x="500" y="676"/>
                      </a:cubicBezTo>
                      <a:cubicBezTo>
                        <a:pt x="500" y="676"/>
                        <a:pt x="516" y="783"/>
                        <a:pt x="561" y="766"/>
                      </a:cubicBezTo>
                      <a:cubicBezTo>
                        <a:pt x="606" y="750"/>
                        <a:pt x="615" y="668"/>
                        <a:pt x="615" y="668"/>
                      </a:cubicBezTo>
                      <a:cubicBezTo>
                        <a:pt x="615" y="668"/>
                        <a:pt x="691" y="652"/>
                        <a:pt x="732" y="742"/>
                      </a:cubicBezTo>
                      <a:cubicBezTo>
                        <a:pt x="757" y="796"/>
                        <a:pt x="771" y="855"/>
                        <a:pt x="779" y="893"/>
                      </a:cubicBezTo>
                      <a:cubicBezTo>
                        <a:pt x="763" y="919"/>
                        <a:pt x="763" y="919"/>
                        <a:pt x="763" y="919"/>
                      </a:cubicBezTo>
                      <a:cubicBezTo>
                        <a:pt x="763" y="919"/>
                        <a:pt x="763" y="919"/>
                        <a:pt x="763" y="919"/>
                      </a:cubicBezTo>
                      <a:cubicBezTo>
                        <a:pt x="787" y="879"/>
                        <a:pt x="787" y="879"/>
                        <a:pt x="787" y="879"/>
                      </a:cubicBezTo>
                      <a:cubicBezTo>
                        <a:pt x="789" y="819"/>
                        <a:pt x="789" y="819"/>
                        <a:pt x="789" y="819"/>
                      </a:cubicBezTo>
                      <a:cubicBezTo>
                        <a:pt x="899" y="805"/>
                        <a:pt x="899" y="805"/>
                        <a:pt x="899" y="805"/>
                      </a:cubicBezTo>
                      <a:cubicBezTo>
                        <a:pt x="899" y="805"/>
                        <a:pt x="922" y="772"/>
                        <a:pt x="930" y="731"/>
                      </a:cubicBezTo>
                      <a:cubicBezTo>
                        <a:pt x="931" y="723"/>
                        <a:pt x="932" y="715"/>
                        <a:pt x="932" y="707"/>
                      </a:cubicBezTo>
                      <a:cubicBezTo>
                        <a:pt x="932" y="655"/>
                        <a:pt x="902" y="641"/>
                        <a:pt x="902" y="641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4" name="Freeform 16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77E22CC-06E1-585A-E234-EC698BBD28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45" y="2109"/>
                  <a:ext cx="187" cy="191"/>
                </a:xfrm>
                <a:custGeom>
                  <a:avLst/>
                  <a:gdLst/>
                  <a:ahLst/>
                  <a:cxnLst>
                    <a:cxn ang="0">
                      <a:pos x="4" y="270"/>
                    </a:cxn>
                    <a:cxn ang="0">
                      <a:pos x="102" y="299"/>
                    </a:cxn>
                    <a:cxn ang="0">
                      <a:pos x="99" y="346"/>
                    </a:cxn>
                    <a:cxn ang="0">
                      <a:pos x="123" y="339"/>
                    </a:cxn>
                    <a:cxn ang="0">
                      <a:pos x="270" y="454"/>
                    </a:cxn>
                    <a:cxn ang="0">
                      <a:pos x="276" y="467"/>
                    </a:cxn>
                    <a:cxn ang="0">
                      <a:pos x="336" y="474"/>
                    </a:cxn>
                    <a:cxn ang="0">
                      <a:pos x="323" y="397"/>
                    </a:cxn>
                    <a:cxn ang="0">
                      <a:pos x="415" y="372"/>
                    </a:cxn>
                    <a:cxn ang="0">
                      <a:pos x="435" y="290"/>
                    </a:cxn>
                    <a:cxn ang="0">
                      <a:pos x="461" y="290"/>
                    </a:cxn>
                    <a:cxn ang="0">
                      <a:pos x="385" y="102"/>
                    </a:cxn>
                    <a:cxn ang="0">
                      <a:pos x="422" y="57"/>
                    </a:cxn>
                    <a:cxn ang="0">
                      <a:pos x="352" y="0"/>
                    </a:cxn>
                    <a:cxn ang="0">
                      <a:pos x="160" y="94"/>
                    </a:cxn>
                    <a:cxn ang="0">
                      <a:pos x="82" y="49"/>
                    </a:cxn>
                    <a:cxn ang="0">
                      <a:pos x="4" y="106"/>
                    </a:cxn>
                    <a:cxn ang="0">
                      <a:pos x="49" y="192"/>
                    </a:cxn>
                    <a:cxn ang="0">
                      <a:pos x="4" y="270"/>
                    </a:cxn>
                  </a:cxnLst>
                  <a:rect l="0" t="0" r="r" b="b"/>
                  <a:pathLst>
                    <a:path w="461" h="474">
                      <a:moveTo>
                        <a:pt x="4" y="270"/>
                      </a:moveTo>
                      <a:cubicBezTo>
                        <a:pt x="8" y="323"/>
                        <a:pt x="102" y="299"/>
                        <a:pt x="102" y="299"/>
                      </a:cubicBezTo>
                      <a:cubicBezTo>
                        <a:pt x="99" y="346"/>
                        <a:pt x="99" y="346"/>
                        <a:pt x="99" y="346"/>
                      </a:cubicBezTo>
                      <a:cubicBezTo>
                        <a:pt x="123" y="339"/>
                        <a:pt x="123" y="339"/>
                        <a:pt x="123" y="339"/>
                      </a:cubicBezTo>
                      <a:cubicBezTo>
                        <a:pt x="270" y="454"/>
                        <a:pt x="270" y="454"/>
                        <a:pt x="270" y="454"/>
                      </a:cubicBezTo>
                      <a:cubicBezTo>
                        <a:pt x="276" y="467"/>
                        <a:pt x="276" y="467"/>
                        <a:pt x="276" y="467"/>
                      </a:cubicBezTo>
                      <a:cubicBezTo>
                        <a:pt x="336" y="474"/>
                        <a:pt x="336" y="474"/>
                        <a:pt x="336" y="474"/>
                      </a:cubicBezTo>
                      <a:cubicBezTo>
                        <a:pt x="323" y="397"/>
                        <a:pt x="323" y="397"/>
                        <a:pt x="323" y="397"/>
                      </a:cubicBezTo>
                      <a:cubicBezTo>
                        <a:pt x="415" y="372"/>
                        <a:pt x="415" y="372"/>
                        <a:pt x="415" y="372"/>
                      </a:cubicBezTo>
                      <a:cubicBezTo>
                        <a:pt x="435" y="290"/>
                        <a:pt x="435" y="290"/>
                        <a:pt x="435" y="290"/>
                      </a:cubicBezTo>
                      <a:cubicBezTo>
                        <a:pt x="461" y="290"/>
                        <a:pt x="461" y="290"/>
                        <a:pt x="461" y="290"/>
                      </a:cubicBezTo>
                      <a:cubicBezTo>
                        <a:pt x="385" y="102"/>
                        <a:pt x="385" y="102"/>
                        <a:pt x="385" y="102"/>
                      </a:cubicBezTo>
                      <a:cubicBezTo>
                        <a:pt x="422" y="57"/>
                        <a:pt x="422" y="57"/>
                        <a:pt x="422" y="57"/>
                      </a:cubicBezTo>
                      <a:cubicBezTo>
                        <a:pt x="352" y="0"/>
                        <a:pt x="352" y="0"/>
                        <a:pt x="352" y="0"/>
                      </a:cubicBezTo>
                      <a:cubicBezTo>
                        <a:pt x="160" y="94"/>
                        <a:pt x="160" y="94"/>
                        <a:pt x="160" y="94"/>
                      </a:cubicBezTo>
                      <a:cubicBezTo>
                        <a:pt x="82" y="49"/>
                        <a:pt x="82" y="49"/>
                        <a:pt x="82" y="49"/>
                      </a:cubicBezTo>
                      <a:cubicBezTo>
                        <a:pt x="4" y="106"/>
                        <a:pt x="4" y="106"/>
                        <a:pt x="4" y="106"/>
                      </a:cubicBezTo>
                      <a:cubicBezTo>
                        <a:pt x="4" y="106"/>
                        <a:pt x="53" y="151"/>
                        <a:pt x="49" y="192"/>
                      </a:cubicBezTo>
                      <a:cubicBezTo>
                        <a:pt x="45" y="233"/>
                        <a:pt x="0" y="217"/>
                        <a:pt x="4" y="270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5" name="Freeform 16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A94E6F4-1661-D417-9DF5-23317185A8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98" y="2215"/>
                  <a:ext cx="270" cy="300"/>
                </a:xfrm>
                <a:custGeom>
                  <a:avLst/>
                  <a:gdLst/>
                  <a:ahLst/>
                  <a:cxnLst>
                    <a:cxn ang="0">
                      <a:pos x="403" y="557"/>
                    </a:cxn>
                    <a:cxn ang="0">
                      <a:pos x="402" y="557"/>
                    </a:cxn>
                    <a:cxn ang="0">
                      <a:pos x="433" y="512"/>
                    </a:cxn>
                    <a:cxn ang="0">
                      <a:pos x="420" y="464"/>
                    </a:cxn>
                    <a:cxn ang="0">
                      <a:pos x="420" y="464"/>
                    </a:cxn>
                    <a:cxn ang="0">
                      <a:pos x="502" y="368"/>
                    </a:cxn>
                    <a:cxn ang="0">
                      <a:pos x="587" y="375"/>
                    </a:cxn>
                    <a:cxn ang="0">
                      <a:pos x="667" y="241"/>
                    </a:cxn>
                    <a:cxn ang="0">
                      <a:pos x="620" y="90"/>
                    </a:cxn>
                    <a:cxn ang="0">
                      <a:pos x="502" y="16"/>
                    </a:cxn>
                    <a:cxn ang="0">
                      <a:pos x="448" y="114"/>
                    </a:cxn>
                    <a:cxn ang="0">
                      <a:pos x="387" y="24"/>
                    </a:cxn>
                    <a:cxn ang="0">
                      <a:pos x="305" y="24"/>
                    </a:cxn>
                    <a:cxn ang="0">
                      <a:pos x="285" y="106"/>
                    </a:cxn>
                    <a:cxn ang="0">
                      <a:pos x="193" y="131"/>
                    </a:cxn>
                    <a:cxn ang="0">
                      <a:pos x="207" y="209"/>
                    </a:cxn>
                    <a:cxn ang="0">
                      <a:pos x="146" y="201"/>
                    </a:cxn>
                    <a:cxn ang="0">
                      <a:pos x="195" y="318"/>
                    </a:cxn>
                    <a:cxn ang="0">
                      <a:pos x="175" y="323"/>
                    </a:cxn>
                    <a:cxn ang="0">
                      <a:pos x="175" y="395"/>
                    </a:cxn>
                    <a:cxn ang="0">
                      <a:pos x="121" y="422"/>
                    </a:cxn>
                    <a:cxn ang="0">
                      <a:pos x="100" y="466"/>
                    </a:cxn>
                    <a:cxn ang="0">
                      <a:pos x="16" y="487"/>
                    </a:cxn>
                    <a:cxn ang="0">
                      <a:pos x="0" y="668"/>
                    </a:cxn>
                    <a:cxn ang="0">
                      <a:pos x="38" y="652"/>
                    </a:cxn>
                    <a:cxn ang="0">
                      <a:pos x="169" y="664"/>
                    </a:cxn>
                    <a:cxn ang="0">
                      <a:pos x="234" y="709"/>
                    </a:cxn>
                    <a:cxn ang="0">
                      <a:pos x="293" y="590"/>
                    </a:cxn>
                    <a:cxn ang="0">
                      <a:pos x="404" y="584"/>
                    </a:cxn>
                    <a:cxn ang="0">
                      <a:pos x="403" y="557"/>
                    </a:cxn>
                  </a:cxnLst>
                  <a:rect l="0" t="0" r="r" b="b"/>
                  <a:pathLst>
                    <a:path w="667" h="742">
                      <a:moveTo>
                        <a:pt x="403" y="557"/>
                      </a:moveTo>
                      <a:cubicBezTo>
                        <a:pt x="403" y="557"/>
                        <a:pt x="403" y="557"/>
                        <a:pt x="402" y="557"/>
                      </a:cubicBezTo>
                      <a:cubicBezTo>
                        <a:pt x="433" y="512"/>
                        <a:pt x="433" y="512"/>
                        <a:pt x="433" y="512"/>
                      </a:cubicBezTo>
                      <a:cubicBezTo>
                        <a:pt x="420" y="464"/>
                        <a:pt x="420" y="464"/>
                        <a:pt x="420" y="464"/>
                      </a:cubicBezTo>
                      <a:cubicBezTo>
                        <a:pt x="420" y="464"/>
                        <a:pt x="420" y="464"/>
                        <a:pt x="420" y="464"/>
                      </a:cubicBezTo>
                      <a:cubicBezTo>
                        <a:pt x="502" y="368"/>
                        <a:pt x="502" y="368"/>
                        <a:pt x="502" y="368"/>
                      </a:cubicBezTo>
                      <a:cubicBezTo>
                        <a:pt x="587" y="375"/>
                        <a:pt x="587" y="375"/>
                        <a:pt x="587" y="375"/>
                      </a:cubicBezTo>
                      <a:cubicBezTo>
                        <a:pt x="667" y="241"/>
                        <a:pt x="667" y="241"/>
                        <a:pt x="667" y="241"/>
                      </a:cubicBezTo>
                      <a:cubicBezTo>
                        <a:pt x="659" y="203"/>
                        <a:pt x="646" y="144"/>
                        <a:pt x="620" y="90"/>
                      </a:cubicBezTo>
                      <a:cubicBezTo>
                        <a:pt x="579" y="0"/>
                        <a:pt x="502" y="16"/>
                        <a:pt x="502" y="16"/>
                      </a:cubicBezTo>
                      <a:cubicBezTo>
                        <a:pt x="502" y="16"/>
                        <a:pt x="493" y="98"/>
                        <a:pt x="448" y="114"/>
                      </a:cubicBezTo>
                      <a:cubicBezTo>
                        <a:pt x="403" y="131"/>
                        <a:pt x="387" y="24"/>
                        <a:pt x="387" y="24"/>
                      </a:cubicBezTo>
                      <a:cubicBezTo>
                        <a:pt x="305" y="24"/>
                        <a:pt x="305" y="24"/>
                        <a:pt x="305" y="24"/>
                      </a:cubicBezTo>
                      <a:cubicBezTo>
                        <a:pt x="285" y="106"/>
                        <a:pt x="285" y="106"/>
                        <a:pt x="285" y="106"/>
                      </a:cubicBezTo>
                      <a:cubicBezTo>
                        <a:pt x="193" y="131"/>
                        <a:pt x="193" y="131"/>
                        <a:pt x="193" y="131"/>
                      </a:cubicBezTo>
                      <a:cubicBezTo>
                        <a:pt x="207" y="209"/>
                        <a:pt x="207" y="209"/>
                        <a:pt x="207" y="209"/>
                      </a:cubicBezTo>
                      <a:cubicBezTo>
                        <a:pt x="146" y="201"/>
                        <a:pt x="146" y="201"/>
                        <a:pt x="146" y="201"/>
                      </a:cubicBezTo>
                      <a:cubicBezTo>
                        <a:pt x="195" y="318"/>
                        <a:pt x="195" y="318"/>
                        <a:pt x="195" y="318"/>
                      </a:cubicBezTo>
                      <a:cubicBezTo>
                        <a:pt x="175" y="323"/>
                        <a:pt x="175" y="323"/>
                        <a:pt x="175" y="323"/>
                      </a:cubicBezTo>
                      <a:cubicBezTo>
                        <a:pt x="175" y="395"/>
                        <a:pt x="175" y="395"/>
                        <a:pt x="175" y="395"/>
                      </a:cubicBezTo>
                      <a:cubicBezTo>
                        <a:pt x="121" y="422"/>
                        <a:pt x="121" y="422"/>
                        <a:pt x="121" y="422"/>
                      </a:cubicBezTo>
                      <a:cubicBezTo>
                        <a:pt x="100" y="466"/>
                        <a:pt x="100" y="466"/>
                        <a:pt x="100" y="466"/>
                      </a:cubicBezTo>
                      <a:cubicBezTo>
                        <a:pt x="16" y="487"/>
                        <a:pt x="16" y="487"/>
                        <a:pt x="16" y="487"/>
                      </a:cubicBezTo>
                      <a:cubicBezTo>
                        <a:pt x="14" y="551"/>
                        <a:pt x="6" y="622"/>
                        <a:pt x="0" y="668"/>
                      </a:cubicBezTo>
                      <a:cubicBezTo>
                        <a:pt x="38" y="652"/>
                        <a:pt x="38" y="652"/>
                        <a:pt x="38" y="652"/>
                      </a:cubicBezTo>
                      <a:cubicBezTo>
                        <a:pt x="169" y="664"/>
                        <a:pt x="169" y="664"/>
                        <a:pt x="169" y="664"/>
                      </a:cubicBezTo>
                      <a:cubicBezTo>
                        <a:pt x="169" y="664"/>
                        <a:pt x="198" y="742"/>
                        <a:pt x="234" y="709"/>
                      </a:cubicBezTo>
                      <a:cubicBezTo>
                        <a:pt x="272" y="677"/>
                        <a:pt x="293" y="590"/>
                        <a:pt x="293" y="590"/>
                      </a:cubicBezTo>
                      <a:cubicBezTo>
                        <a:pt x="404" y="584"/>
                        <a:pt x="404" y="584"/>
                        <a:pt x="404" y="584"/>
                      </a:cubicBezTo>
                      <a:cubicBezTo>
                        <a:pt x="403" y="557"/>
                        <a:pt x="403" y="557"/>
                        <a:pt x="403" y="55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6" name="Freeform 16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5D36484-97B5-6F7F-8DBC-25AF15C5D0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34" y="2451"/>
                  <a:ext cx="329" cy="310"/>
                </a:xfrm>
                <a:custGeom>
                  <a:avLst/>
                  <a:gdLst/>
                  <a:ahLst/>
                  <a:cxnLst>
                    <a:cxn ang="0">
                      <a:pos x="611" y="536"/>
                    </a:cxn>
                    <a:cxn ang="0">
                      <a:pos x="668" y="541"/>
                    </a:cxn>
                    <a:cxn ang="0">
                      <a:pos x="679" y="511"/>
                    </a:cxn>
                    <a:cxn ang="0">
                      <a:pos x="641" y="492"/>
                    </a:cxn>
                    <a:cxn ang="0">
                      <a:pos x="714" y="425"/>
                    </a:cxn>
                    <a:cxn ang="0">
                      <a:pos x="739" y="417"/>
                    </a:cxn>
                    <a:cxn ang="0">
                      <a:pos x="649" y="314"/>
                    </a:cxn>
                    <a:cxn ang="0">
                      <a:pos x="730" y="275"/>
                    </a:cxn>
                    <a:cxn ang="0">
                      <a:pos x="717" y="246"/>
                    </a:cxn>
                    <a:cxn ang="0">
                      <a:pos x="736" y="103"/>
                    </a:cxn>
                    <a:cxn ang="0">
                      <a:pos x="814" y="127"/>
                    </a:cxn>
                    <a:cxn ang="0">
                      <a:pos x="814" y="127"/>
                    </a:cxn>
                    <a:cxn ang="0">
                      <a:pos x="809" y="0"/>
                    </a:cxn>
                    <a:cxn ang="0">
                      <a:pos x="698" y="6"/>
                    </a:cxn>
                    <a:cxn ang="0">
                      <a:pos x="640" y="124"/>
                    </a:cxn>
                    <a:cxn ang="0">
                      <a:pos x="575" y="80"/>
                    </a:cxn>
                    <a:cxn ang="0">
                      <a:pos x="445" y="67"/>
                    </a:cxn>
                    <a:cxn ang="0">
                      <a:pos x="363" y="105"/>
                    </a:cxn>
                    <a:cxn ang="0">
                      <a:pos x="301" y="194"/>
                    </a:cxn>
                    <a:cxn ang="0">
                      <a:pos x="183" y="202"/>
                    </a:cxn>
                    <a:cxn ang="0">
                      <a:pos x="52" y="325"/>
                    </a:cxn>
                    <a:cxn ang="0">
                      <a:pos x="80" y="345"/>
                    </a:cxn>
                    <a:cxn ang="0">
                      <a:pos x="7" y="399"/>
                    </a:cxn>
                    <a:cxn ang="0">
                      <a:pos x="0" y="398"/>
                    </a:cxn>
                    <a:cxn ang="0">
                      <a:pos x="22" y="415"/>
                    </a:cxn>
                    <a:cxn ang="0">
                      <a:pos x="52" y="579"/>
                    </a:cxn>
                    <a:cxn ang="0">
                      <a:pos x="129" y="653"/>
                    </a:cxn>
                    <a:cxn ang="0">
                      <a:pos x="88" y="739"/>
                    </a:cxn>
                    <a:cxn ang="0">
                      <a:pos x="190" y="766"/>
                    </a:cxn>
                    <a:cxn ang="0">
                      <a:pos x="277" y="669"/>
                    </a:cxn>
                    <a:cxn ang="0">
                      <a:pos x="382" y="632"/>
                    </a:cxn>
                    <a:cxn ang="0">
                      <a:pos x="460" y="636"/>
                    </a:cxn>
                    <a:cxn ang="0">
                      <a:pos x="456" y="583"/>
                    </a:cxn>
                    <a:cxn ang="0">
                      <a:pos x="453" y="534"/>
                    </a:cxn>
                    <a:cxn ang="0">
                      <a:pos x="550" y="526"/>
                    </a:cxn>
                    <a:cxn ang="0">
                      <a:pos x="591" y="564"/>
                    </a:cxn>
                    <a:cxn ang="0">
                      <a:pos x="611" y="536"/>
                    </a:cxn>
                  </a:cxnLst>
                  <a:rect l="0" t="0" r="r" b="b"/>
                  <a:pathLst>
                    <a:path w="814" h="767">
                      <a:moveTo>
                        <a:pt x="611" y="536"/>
                      </a:moveTo>
                      <a:cubicBezTo>
                        <a:pt x="668" y="541"/>
                        <a:pt x="668" y="541"/>
                        <a:pt x="668" y="541"/>
                      </a:cubicBezTo>
                      <a:cubicBezTo>
                        <a:pt x="679" y="511"/>
                        <a:pt x="679" y="511"/>
                        <a:pt x="679" y="511"/>
                      </a:cubicBezTo>
                      <a:cubicBezTo>
                        <a:pt x="641" y="492"/>
                        <a:pt x="641" y="492"/>
                        <a:pt x="641" y="492"/>
                      </a:cubicBezTo>
                      <a:cubicBezTo>
                        <a:pt x="714" y="425"/>
                        <a:pt x="714" y="425"/>
                        <a:pt x="714" y="425"/>
                      </a:cubicBezTo>
                      <a:cubicBezTo>
                        <a:pt x="714" y="425"/>
                        <a:pt x="725" y="422"/>
                        <a:pt x="739" y="417"/>
                      </a:cubicBezTo>
                      <a:cubicBezTo>
                        <a:pt x="739" y="417"/>
                        <a:pt x="646" y="341"/>
                        <a:pt x="649" y="314"/>
                      </a:cubicBezTo>
                      <a:cubicBezTo>
                        <a:pt x="652" y="287"/>
                        <a:pt x="730" y="275"/>
                        <a:pt x="730" y="275"/>
                      </a:cubicBezTo>
                      <a:cubicBezTo>
                        <a:pt x="724" y="266"/>
                        <a:pt x="720" y="256"/>
                        <a:pt x="717" y="246"/>
                      </a:cubicBezTo>
                      <a:cubicBezTo>
                        <a:pt x="698" y="190"/>
                        <a:pt x="736" y="103"/>
                        <a:pt x="736" y="103"/>
                      </a:cubicBezTo>
                      <a:cubicBezTo>
                        <a:pt x="814" y="127"/>
                        <a:pt x="814" y="127"/>
                        <a:pt x="814" y="127"/>
                      </a:cubicBezTo>
                      <a:cubicBezTo>
                        <a:pt x="814" y="127"/>
                        <a:pt x="814" y="127"/>
                        <a:pt x="814" y="127"/>
                      </a:cubicBezTo>
                      <a:cubicBezTo>
                        <a:pt x="809" y="0"/>
                        <a:pt x="809" y="0"/>
                        <a:pt x="809" y="0"/>
                      </a:cubicBezTo>
                      <a:cubicBezTo>
                        <a:pt x="698" y="6"/>
                        <a:pt x="698" y="6"/>
                        <a:pt x="698" y="6"/>
                      </a:cubicBezTo>
                      <a:cubicBezTo>
                        <a:pt x="698" y="6"/>
                        <a:pt x="678" y="92"/>
                        <a:pt x="640" y="124"/>
                      </a:cubicBezTo>
                      <a:cubicBezTo>
                        <a:pt x="604" y="157"/>
                        <a:pt x="575" y="80"/>
                        <a:pt x="575" y="80"/>
                      </a:cubicBezTo>
                      <a:cubicBezTo>
                        <a:pt x="445" y="67"/>
                        <a:pt x="445" y="67"/>
                        <a:pt x="445" y="67"/>
                      </a:cubicBezTo>
                      <a:cubicBezTo>
                        <a:pt x="363" y="105"/>
                        <a:pt x="363" y="105"/>
                        <a:pt x="363" y="105"/>
                      </a:cubicBezTo>
                      <a:cubicBezTo>
                        <a:pt x="363" y="105"/>
                        <a:pt x="355" y="165"/>
                        <a:pt x="301" y="194"/>
                      </a:cubicBezTo>
                      <a:cubicBezTo>
                        <a:pt x="247" y="223"/>
                        <a:pt x="183" y="202"/>
                        <a:pt x="183" y="202"/>
                      </a:cubicBezTo>
                      <a:cubicBezTo>
                        <a:pt x="52" y="325"/>
                        <a:pt x="52" y="325"/>
                        <a:pt x="52" y="325"/>
                      </a:cubicBezTo>
                      <a:cubicBezTo>
                        <a:pt x="80" y="345"/>
                        <a:pt x="80" y="345"/>
                        <a:pt x="80" y="345"/>
                      </a:cubicBezTo>
                      <a:cubicBezTo>
                        <a:pt x="7" y="399"/>
                        <a:pt x="7" y="399"/>
                        <a:pt x="7" y="399"/>
                      </a:cubicBezTo>
                      <a:cubicBezTo>
                        <a:pt x="0" y="398"/>
                        <a:pt x="0" y="398"/>
                        <a:pt x="0" y="398"/>
                      </a:cubicBezTo>
                      <a:cubicBezTo>
                        <a:pt x="8" y="403"/>
                        <a:pt x="15" y="409"/>
                        <a:pt x="22" y="415"/>
                      </a:cubicBezTo>
                      <a:cubicBezTo>
                        <a:pt x="67" y="452"/>
                        <a:pt x="52" y="579"/>
                        <a:pt x="52" y="579"/>
                      </a:cubicBezTo>
                      <a:cubicBezTo>
                        <a:pt x="52" y="579"/>
                        <a:pt x="129" y="612"/>
                        <a:pt x="129" y="653"/>
                      </a:cubicBezTo>
                      <a:cubicBezTo>
                        <a:pt x="129" y="694"/>
                        <a:pt x="55" y="698"/>
                        <a:pt x="88" y="739"/>
                      </a:cubicBezTo>
                      <a:cubicBezTo>
                        <a:pt x="109" y="764"/>
                        <a:pt x="157" y="767"/>
                        <a:pt x="190" y="766"/>
                      </a:cubicBezTo>
                      <a:cubicBezTo>
                        <a:pt x="277" y="669"/>
                        <a:pt x="277" y="669"/>
                        <a:pt x="277" y="669"/>
                      </a:cubicBezTo>
                      <a:cubicBezTo>
                        <a:pt x="382" y="632"/>
                        <a:pt x="382" y="632"/>
                        <a:pt x="382" y="632"/>
                      </a:cubicBezTo>
                      <a:cubicBezTo>
                        <a:pt x="382" y="632"/>
                        <a:pt x="395" y="706"/>
                        <a:pt x="460" y="636"/>
                      </a:cubicBezTo>
                      <a:cubicBezTo>
                        <a:pt x="526" y="567"/>
                        <a:pt x="456" y="583"/>
                        <a:pt x="456" y="583"/>
                      </a:cubicBezTo>
                      <a:cubicBezTo>
                        <a:pt x="453" y="534"/>
                        <a:pt x="453" y="534"/>
                        <a:pt x="453" y="534"/>
                      </a:cubicBezTo>
                      <a:cubicBezTo>
                        <a:pt x="550" y="526"/>
                        <a:pt x="550" y="526"/>
                        <a:pt x="550" y="526"/>
                      </a:cubicBezTo>
                      <a:cubicBezTo>
                        <a:pt x="591" y="564"/>
                        <a:pt x="591" y="564"/>
                        <a:pt x="591" y="564"/>
                      </a:cubicBezTo>
                      <a:cubicBezTo>
                        <a:pt x="611" y="536"/>
                        <a:pt x="611" y="536"/>
                        <a:pt x="611" y="536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7" name="Freeform 16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ACB71DE-7DDA-D5C9-9DE1-1798EFB0F3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62" y="2664"/>
                  <a:ext cx="376" cy="218"/>
                </a:xfrm>
                <a:custGeom>
                  <a:avLst/>
                  <a:gdLst/>
                  <a:ahLst/>
                  <a:cxnLst>
                    <a:cxn ang="0">
                      <a:pos x="0" y="466"/>
                    </a:cxn>
                    <a:cxn ang="0">
                      <a:pos x="12" y="468"/>
                    </a:cxn>
                    <a:cxn ang="0">
                      <a:pos x="63" y="503"/>
                    </a:cxn>
                    <a:cxn ang="0">
                      <a:pos x="141" y="527"/>
                    </a:cxn>
                    <a:cxn ang="0">
                      <a:pos x="142" y="538"/>
                    </a:cxn>
                    <a:cxn ang="0">
                      <a:pos x="206" y="500"/>
                    </a:cxn>
                    <a:cxn ang="0">
                      <a:pos x="291" y="486"/>
                    </a:cxn>
                    <a:cxn ang="0">
                      <a:pos x="286" y="487"/>
                    </a:cxn>
                    <a:cxn ang="0">
                      <a:pos x="293" y="419"/>
                    </a:cxn>
                    <a:cxn ang="0">
                      <a:pos x="351" y="430"/>
                    </a:cxn>
                    <a:cxn ang="0">
                      <a:pos x="392" y="480"/>
                    </a:cxn>
                    <a:cxn ang="0">
                      <a:pos x="425" y="404"/>
                    </a:cxn>
                    <a:cxn ang="0">
                      <a:pos x="488" y="392"/>
                    </a:cxn>
                    <a:cxn ang="0">
                      <a:pos x="579" y="440"/>
                    </a:cxn>
                    <a:cxn ang="0">
                      <a:pos x="604" y="480"/>
                    </a:cxn>
                    <a:cxn ang="0">
                      <a:pos x="645" y="460"/>
                    </a:cxn>
                    <a:cxn ang="0">
                      <a:pos x="701" y="521"/>
                    </a:cxn>
                    <a:cxn ang="0">
                      <a:pos x="741" y="470"/>
                    </a:cxn>
                    <a:cxn ang="0">
                      <a:pos x="744" y="414"/>
                    </a:cxn>
                    <a:cxn ang="0">
                      <a:pos x="852" y="384"/>
                    </a:cxn>
                    <a:cxn ang="0">
                      <a:pos x="899" y="402"/>
                    </a:cxn>
                    <a:cxn ang="0">
                      <a:pos x="927" y="375"/>
                    </a:cxn>
                    <a:cxn ang="0">
                      <a:pos x="931" y="371"/>
                    </a:cxn>
                    <a:cxn ang="0">
                      <a:pos x="870" y="288"/>
                    </a:cxn>
                    <a:cxn ang="0">
                      <a:pos x="856" y="269"/>
                    </a:cxn>
                    <a:cxn ang="0">
                      <a:pos x="858" y="185"/>
                    </a:cxn>
                    <a:cxn ang="0">
                      <a:pos x="858" y="177"/>
                    </a:cxn>
                    <a:cxn ang="0">
                      <a:pos x="865" y="132"/>
                    </a:cxn>
                    <a:cxn ang="0">
                      <a:pos x="817" y="120"/>
                    </a:cxn>
                    <a:cxn ang="0">
                      <a:pos x="777" y="85"/>
                    </a:cxn>
                    <a:cxn ang="0">
                      <a:pos x="551" y="147"/>
                    </a:cxn>
                    <a:cxn ang="0">
                      <a:pos x="505" y="64"/>
                    </a:cxn>
                    <a:cxn ang="0">
                      <a:pos x="523" y="38"/>
                    </a:cxn>
                    <a:cxn ang="0">
                      <a:pos x="482" y="0"/>
                    </a:cxn>
                    <a:cxn ang="0">
                      <a:pos x="384" y="8"/>
                    </a:cxn>
                    <a:cxn ang="0">
                      <a:pos x="388" y="57"/>
                    </a:cxn>
                    <a:cxn ang="0">
                      <a:pos x="392" y="110"/>
                    </a:cxn>
                    <a:cxn ang="0">
                      <a:pos x="314" y="106"/>
                    </a:cxn>
                    <a:cxn ang="0">
                      <a:pos x="208" y="143"/>
                    </a:cxn>
                    <a:cxn ang="0">
                      <a:pos x="111" y="254"/>
                    </a:cxn>
                    <a:cxn ang="0">
                      <a:pos x="152" y="310"/>
                    </a:cxn>
                    <a:cxn ang="0">
                      <a:pos x="53" y="384"/>
                    </a:cxn>
                    <a:cxn ang="0">
                      <a:pos x="0" y="466"/>
                    </a:cxn>
                  </a:cxnLst>
                  <a:rect l="0" t="0" r="r" b="b"/>
                  <a:pathLst>
                    <a:path w="931" h="538">
                      <a:moveTo>
                        <a:pt x="0" y="466"/>
                      </a:moveTo>
                      <a:cubicBezTo>
                        <a:pt x="12" y="468"/>
                        <a:pt x="12" y="468"/>
                        <a:pt x="12" y="468"/>
                      </a:cubicBezTo>
                      <a:cubicBezTo>
                        <a:pt x="63" y="503"/>
                        <a:pt x="63" y="503"/>
                        <a:pt x="63" y="503"/>
                      </a:cubicBezTo>
                      <a:cubicBezTo>
                        <a:pt x="141" y="527"/>
                        <a:pt x="141" y="527"/>
                        <a:pt x="141" y="527"/>
                      </a:cubicBezTo>
                      <a:cubicBezTo>
                        <a:pt x="142" y="538"/>
                        <a:pt x="142" y="538"/>
                        <a:pt x="142" y="538"/>
                      </a:cubicBezTo>
                      <a:cubicBezTo>
                        <a:pt x="206" y="500"/>
                        <a:pt x="206" y="500"/>
                        <a:pt x="206" y="500"/>
                      </a:cubicBezTo>
                      <a:cubicBezTo>
                        <a:pt x="291" y="486"/>
                        <a:pt x="291" y="486"/>
                        <a:pt x="291" y="486"/>
                      </a:cubicBezTo>
                      <a:cubicBezTo>
                        <a:pt x="286" y="487"/>
                        <a:pt x="286" y="487"/>
                        <a:pt x="286" y="487"/>
                      </a:cubicBezTo>
                      <a:cubicBezTo>
                        <a:pt x="293" y="419"/>
                        <a:pt x="293" y="419"/>
                        <a:pt x="293" y="419"/>
                      </a:cubicBezTo>
                      <a:cubicBezTo>
                        <a:pt x="351" y="430"/>
                        <a:pt x="351" y="430"/>
                        <a:pt x="351" y="430"/>
                      </a:cubicBezTo>
                      <a:cubicBezTo>
                        <a:pt x="351" y="430"/>
                        <a:pt x="351" y="491"/>
                        <a:pt x="392" y="480"/>
                      </a:cubicBezTo>
                      <a:cubicBezTo>
                        <a:pt x="433" y="470"/>
                        <a:pt x="425" y="404"/>
                        <a:pt x="425" y="404"/>
                      </a:cubicBezTo>
                      <a:cubicBezTo>
                        <a:pt x="488" y="392"/>
                        <a:pt x="488" y="392"/>
                        <a:pt x="488" y="392"/>
                      </a:cubicBezTo>
                      <a:cubicBezTo>
                        <a:pt x="579" y="440"/>
                        <a:pt x="579" y="440"/>
                        <a:pt x="579" y="440"/>
                      </a:cubicBezTo>
                      <a:cubicBezTo>
                        <a:pt x="604" y="480"/>
                        <a:pt x="604" y="480"/>
                        <a:pt x="604" y="480"/>
                      </a:cubicBezTo>
                      <a:cubicBezTo>
                        <a:pt x="645" y="460"/>
                        <a:pt x="645" y="460"/>
                        <a:pt x="645" y="460"/>
                      </a:cubicBezTo>
                      <a:cubicBezTo>
                        <a:pt x="701" y="521"/>
                        <a:pt x="701" y="521"/>
                        <a:pt x="701" y="521"/>
                      </a:cubicBezTo>
                      <a:cubicBezTo>
                        <a:pt x="741" y="470"/>
                        <a:pt x="741" y="470"/>
                        <a:pt x="741" y="470"/>
                      </a:cubicBezTo>
                      <a:cubicBezTo>
                        <a:pt x="744" y="414"/>
                        <a:pt x="744" y="414"/>
                        <a:pt x="744" y="414"/>
                      </a:cubicBezTo>
                      <a:cubicBezTo>
                        <a:pt x="852" y="384"/>
                        <a:pt x="852" y="384"/>
                        <a:pt x="852" y="384"/>
                      </a:cubicBezTo>
                      <a:cubicBezTo>
                        <a:pt x="899" y="402"/>
                        <a:pt x="899" y="402"/>
                        <a:pt x="899" y="402"/>
                      </a:cubicBezTo>
                      <a:cubicBezTo>
                        <a:pt x="927" y="375"/>
                        <a:pt x="927" y="375"/>
                        <a:pt x="927" y="375"/>
                      </a:cubicBezTo>
                      <a:cubicBezTo>
                        <a:pt x="931" y="371"/>
                        <a:pt x="931" y="371"/>
                        <a:pt x="931" y="371"/>
                      </a:cubicBezTo>
                      <a:cubicBezTo>
                        <a:pt x="870" y="288"/>
                        <a:pt x="870" y="288"/>
                        <a:pt x="870" y="288"/>
                      </a:cubicBezTo>
                      <a:cubicBezTo>
                        <a:pt x="856" y="269"/>
                        <a:pt x="856" y="269"/>
                        <a:pt x="856" y="269"/>
                      </a:cubicBezTo>
                      <a:cubicBezTo>
                        <a:pt x="856" y="269"/>
                        <a:pt x="856" y="220"/>
                        <a:pt x="858" y="185"/>
                      </a:cubicBezTo>
                      <a:cubicBezTo>
                        <a:pt x="859" y="183"/>
                        <a:pt x="858" y="180"/>
                        <a:pt x="858" y="177"/>
                      </a:cubicBezTo>
                      <a:cubicBezTo>
                        <a:pt x="862" y="162"/>
                        <a:pt x="867" y="144"/>
                        <a:pt x="865" y="132"/>
                      </a:cubicBezTo>
                      <a:cubicBezTo>
                        <a:pt x="864" y="116"/>
                        <a:pt x="838" y="117"/>
                        <a:pt x="817" y="120"/>
                      </a:cubicBezTo>
                      <a:cubicBezTo>
                        <a:pt x="797" y="100"/>
                        <a:pt x="777" y="85"/>
                        <a:pt x="777" y="85"/>
                      </a:cubicBezTo>
                      <a:cubicBezTo>
                        <a:pt x="551" y="147"/>
                        <a:pt x="551" y="147"/>
                        <a:pt x="551" y="147"/>
                      </a:cubicBezTo>
                      <a:cubicBezTo>
                        <a:pt x="505" y="64"/>
                        <a:pt x="505" y="64"/>
                        <a:pt x="505" y="64"/>
                      </a:cubicBezTo>
                      <a:cubicBezTo>
                        <a:pt x="523" y="38"/>
                        <a:pt x="523" y="38"/>
                        <a:pt x="523" y="38"/>
                      </a:cubicBezTo>
                      <a:cubicBezTo>
                        <a:pt x="482" y="0"/>
                        <a:pt x="482" y="0"/>
                        <a:pt x="482" y="0"/>
                      </a:cubicBezTo>
                      <a:cubicBezTo>
                        <a:pt x="384" y="8"/>
                        <a:pt x="384" y="8"/>
                        <a:pt x="384" y="8"/>
                      </a:cubicBezTo>
                      <a:cubicBezTo>
                        <a:pt x="388" y="57"/>
                        <a:pt x="388" y="57"/>
                        <a:pt x="388" y="57"/>
                      </a:cubicBezTo>
                      <a:cubicBezTo>
                        <a:pt x="388" y="57"/>
                        <a:pt x="458" y="41"/>
                        <a:pt x="392" y="110"/>
                      </a:cubicBezTo>
                      <a:cubicBezTo>
                        <a:pt x="327" y="180"/>
                        <a:pt x="314" y="106"/>
                        <a:pt x="314" y="106"/>
                      </a:cubicBezTo>
                      <a:cubicBezTo>
                        <a:pt x="208" y="143"/>
                        <a:pt x="208" y="143"/>
                        <a:pt x="208" y="143"/>
                      </a:cubicBezTo>
                      <a:cubicBezTo>
                        <a:pt x="111" y="254"/>
                        <a:pt x="111" y="254"/>
                        <a:pt x="111" y="254"/>
                      </a:cubicBezTo>
                      <a:cubicBezTo>
                        <a:pt x="152" y="310"/>
                        <a:pt x="152" y="310"/>
                        <a:pt x="152" y="310"/>
                      </a:cubicBezTo>
                      <a:cubicBezTo>
                        <a:pt x="152" y="310"/>
                        <a:pt x="78" y="359"/>
                        <a:pt x="53" y="384"/>
                      </a:cubicBezTo>
                      <a:cubicBezTo>
                        <a:pt x="36" y="401"/>
                        <a:pt x="13" y="442"/>
                        <a:pt x="0" y="466"/>
                      </a:cubicBezTo>
                    </a:path>
                  </a:pathLst>
                </a:custGeom>
                <a:solidFill>
                  <a:schemeClr val="accent5">
                    <a:lumMod val="90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8" name="Freeform 17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E8FFFBC-88DB-D956-9155-43C1EF6DEB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8" y="2543"/>
                  <a:ext cx="295" cy="349"/>
                </a:xfrm>
                <a:custGeom>
                  <a:avLst/>
                  <a:gdLst/>
                  <a:ahLst/>
                  <a:cxnLst>
                    <a:cxn ang="0">
                      <a:pos x="688" y="554"/>
                    </a:cxn>
                    <a:cxn ang="0">
                      <a:pos x="700" y="540"/>
                    </a:cxn>
                    <a:cxn ang="0">
                      <a:pos x="598" y="513"/>
                    </a:cxn>
                    <a:cxn ang="0">
                      <a:pos x="639" y="427"/>
                    </a:cxn>
                    <a:cxn ang="0">
                      <a:pos x="562" y="353"/>
                    </a:cxn>
                    <a:cxn ang="0">
                      <a:pos x="532" y="189"/>
                    </a:cxn>
                    <a:cxn ang="0">
                      <a:pos x="434" y="132"/>
                    </a:cxn>
                    <a:cxn ang="0">
                      <a:pos x="431" y="50"/>
                    </a:cxn>
                    <a:cxn ang="0">
                      <a:pos x="408" y="50"/>
                    </a:cxn>
                    <a:cxn ang="0">
                      <a:pos x="340" y="4"/>
                    </a:cxn>
                    <a:cxn ang="0">
                      <a:pos x="205" y="0"/>
                    </a:cxn>
                    <a:cxn ang="0">
                      <a:pos x="206" y="15"/>
                    </a:cxn>
                    <a:cxn ang="0">
                      <a:pos x="178" y="14"/>
                    </a:cxn>
                    <a:cxn ang="0">
                      <a:pos x="178" y="14"/>
                    </a:cxn>
                    <a:cxn ang="0">
                      <a:pos x="180" y="76"/>
                    </a:cxn>
                    <a:cxn ang="0">
                      <a:pos x="53" y="149"/>
                    </a:cxn>
                    <a:cxn ang="0">
                      <a:pos x="0" y="318"/>
                    </a:cxn>
                    <a:cxn ang="0">
                      <a:pos x="145" y="557"/>
                    </a:cxn>
                    <a:cxn ang="0">
                      <a:pos x="221" y="685"/>
                    </a:cxn>
                    <a:cxn ang="0">
                      <a:pos x="130" y="791"/>
                    </a:cxn>
                    <a:cxn ang="0">
                      <a:pos x="116" y="825"/>
                    </a:cxn>
                    <a:cxn ang="0">
                      <a:pos x="270" y="855"/>
                    </a:cxn>
                    <a:cxn ang="0">
                      <a:pos x="329" y="839"/>
                    </a:cxn>
                    <a:cxn ang="0">
                      <a:pos x="362" y="847"/>
                    </a:cxn>
                    <a:cxn ang="0">
                      <a:pos x="524" y="755"/>
                    </a:cxn>
                    <a:cxn ang="0">
                      <a:pos x="577" y="767"/>
                    </a:cxn>
                    <a:cxn ang="0">
                      <a:pos x="630" y="685"/>
                    </a:cxn>
                    <a:cxn ang="0">
                      <a:pos x="730" y="611"/>
                    </a:cxn>
                    <a:cxn ang="0">
                      <a:pos x="688" y="554"/>
                    </a:cxn>
                  </a:cxnLst>
                  <a:rect l="0" t="0" r="r" b="b"/>
                  <a:pathLst>
                    <a:path w="730" h="864">
                      <a:moveTo>
                        <a:pt x="688" y="554"/>
                      </a:moveTo>
                      <a:cubicBezTo>
                        <a:pt x="700" y="540"/>
                        <a:pt x="700" y="540"/>
                        <a:pt x="700" y="540"/>
                      </a:cubicBezTo>
                      <a:cubicBezTo>
                        <a:pt x="667" y="541"/>
                        <a:pt x="619" y="538"/>
                        <a:pt x="598" y="513"/>
                      </a:cubicBezTo>
                      <a:cubicBezTo>
                        <a:pt x="565" y="472"/>
                        <a:pt x="639" y="468"/>
                        <a:pt x="639" y="427"/>
                      </a:cubicBezTo>
                      <a:cubicBezTo>
                        <a:pt x="639" y="386"/>
                        <a:pt x="562" y="353"/>
                        <a:pt x="562" y="353"/>
                      </a:cubicBezTo>
                      <a:cubicBezTo>
                        <a:pt x="562" y="353"/>
                        <a:pt x="577" y="226"/>
                        <a:pt x="532" y="189"/>
                      </a:cubicBezTo>
                      <a:cubicBezTo>
                        <a:pt x="487" y="152"/>
                        <a:pt x="434" y="132"/>
                        <a:pt x="434" y="132"/>
                      </a:cubicBezTo>
                      <a:cubicBezTo>
                        <a:pt x="431" y="50"/>
                        <a:pt x="431" y="50"/>
                        <a:pt x="431" y="50"/>
                      </a:cubicBezTo>
                      <a:cubicBezTo>
                        <a:pt x="408" y="50"/>
                        <a:pt x="408" y="50"/>
                        <a:pt x="408" y="50"/>
                      </a:cubicBezTo>
                      <a:cubicBezTo>
                        <a:pt x="340" y="4"/>
                        <a:pt x="340" y="4"/>
                        <a:pt x="340" y="4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06" y="15"/>
                        <a:pt x="206" y="15"/>
                        <a:pt x="206" y="15"/>
                      </a:cubicBezTo>
                      <a:cubicBezTo>
                        <a:pt x="178" y="14"/>
                        <a:pt x="178" y="14"/>
                        <a:pt x="178" y="14"/>
                      </a:cubicBezTo>
                      <a:cubicBezTo>
                        <a:pt x="178" y="14"/>
                        <a:pt x="178" y="14"/>
                        <a:pt x="178" y="14"/>
                      </a:cubicBezTo>
                      <a:cubicBezTo>
                        <a:pt x="183" y="43"/>
                        <a:pt x="184" y="68"/>
                        <a:pt x="180" y="76"/>
                      </a:cubicBezTo>
                      <a:cubicBezTo>
                        <a:pt x="165" y="100"/>
                        <a:pt x="81" y="122"/>
                        <a:pt x="53" y="149"/>
                      </a:cubicBezTo>
                      <a:cubicBezTo>
                        <a:pt x="13" y="187"/>
                        <a:pt x="0" y="264"/>
                        <a:pt x="0" y="318"/>
                      </a:cubicBezTo>
                      <a:cubicBezTo>
                        <a:pt x="0" y="400"/>
                        <a:pt x="60" y="564"/>
                        <a:pt x="145" y="557"/>
                      </a:cubicBezTo>
                      <a:cubicBezTo>
                        <a:pt x="172" y="619"/>
                        <a:pt x="251" y="566"/>
                        <a:pt x="221" y="685"/>
                      </a:cubicBezTo>
                      <a:cubicBezTo>
                        <a:pt x="218" y="699"/>
                        <a:pt x="148" y="775"/>
                        <a:pt x="130" y="791"/>
                      </a:cubicBezTo>
                      <a:cubicBezTo>
                        <a:pt x="119" y="802"/>
                        <a:pt x="116" y="813"/>
                        <a:pt x="116" y="825"/>
                      </a:cubicBezTo>
                      <a:cubicBezTo>
                        <a:pt x="167" y="836"/>
                        <a:pt x="259" y="851"/>
                        <a:pt x="270" y="855"/>
                      </a:cubicBezTo>
                      <a:cubicBezTo>
                        <a:pt x="291" y="864"/>
                        <a:pt x="329" y="839"/>
                        <a:pt x="329" y="839"/>
                      </a:cubicBezTo>
                      <a:cubicBezTo>
                        <a:pt x="362" y="847"/>
                        <a:pt x="362" y="847"/>
                        <a:pt x="362" y="847"/>
                      </a:cubicBezTo>
                      <a:cubicBezTo>
                        <a:pt x="524" y="755"/>
                        <a:pt x="524" y="755"/>
                        <a:pt x="524" y="755"/>
                      </a:cubicBezTo>
                      <a:cubicBezTo>
                        <a:pt x="577" y="767"/>
                        <a:pt x="577" y="767"/>
                        <a:pt x="577" y="767"/>
                      </a:cubicBezTo>
                      <a:cubicBezTo>
                        <a:pt x="590" y="743"/>
                        <a:pt x="614" y="702"/>
                        <a:pt x="630" y="685"/>
                      </a:cubicBezTo>
                      <a:cubicBezTo>
                        <a:pt x="655" y="660"/>
                        <a:pt x="730" y="611"/>
                        <a:pt x="730" y="611"/>
                      </a:cubicBezTo>
                      <a:cubicBezTo>
                        <a:pt x="688" y="554"/>
                        <a:pt x="688" y="554"/>
                        <a:pt x="688" y="554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9" name="Freeform 17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AA9AEE4-C2F6-DD32-434F-459868FD08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78" y="2328"/>
                  <a:ext cx="331" cy="284"/>
                </a:xfrm>
                <a:custGeom>
                  <a:avLst/>
                  <a:gdLst/>
                  <a:ahLst/>
                  <a:cxnLst>
                    <a:cxn ang="0">
                      <a:pos x="799" y="94"/>
                    </a:cxn>
                    <a:cxn ang="0">
                      <a:pos x="682" y="78"/>
                    </a:cxn>
                    <a:cxn ang="0">
                      <a:pos x="641" y="62"/>
                    </a:cxn>
                    <a:cxn ang="0">
                      <a:pos x="560" y="135"/>
                    </a:cxn>
                    <a:cxn ang="0">
                      <a:pos x="519" y="127"/>
                    </a:cxn>
                    <a:cxn ang="0">
                      <a:pos x="355" y="225"/>
                    </a:cxn>
                    <a:cxn ang="0">
                      <a:pos x="221" y="229"/>
                    </a:cxn>
                    <a:cxn ang="0">
                      <a:pos x="208" y="364"/>
                    </a:cxn>
                    <a:cxn ang="0">
                      <a:pos x="53" y="335"/>
                    </a:cxn>
                    <a:cxn ang="0">
                      <a:pos x="0" y="422"/>
                    </a:cxn>
                    <a:cxn ang="0">
                      <a:pos x="20" y="432"/>
                    </a:cxn>
                    <a:cxn ang="0">
                      <a:pos x="55" y="545"/>
                    </a:cxn>
                    <a:cxn ang="0">
                      <a:pos x="55" y="545"/>
                    </a:cxn>
                    <a:cxn ang="0">
                      <a:pos x="83" y="546"/>
                    </a:cxn>
                    <a:cxn ang="0">
                      <a:pos x="82" y="531"/>
                    </a:cxn>
                    <a:cxn ang="0">
                      <a:pos x="217" y="535"/>
                    </a:cxn>
                    <a:cxn ang="0">
                      <a:pos x="284" y="581"/>
                    </a:cxn>
                    <a:cxn ang="0">
                      <a:pos x="307" y="581"/>
                    </a:cxn>
                    <a:cxn ang="0">
                      <a:pos x="310" y="662"/>
                    </a:cxn>
                    <a:cxn ang="0">
                      <a:pos x="385" y="702"/>
                    </a:cxn>
                    <a:cxn ang="0">
                      <a:pos x="385" y="702"/>
                    </a:cxn>
                    <a:cxn ang="0">
                      <a:pos x="392" y="703"/>
                    </a:cxn>
                    <a:cxn ang="0">
                      <a:pos x="465" y="649"/>
                    </a:cxn>
                    <a:cxn ang="0">
                      <a:pos x="437" y="629"/>
                    </a:cxn>
                    <a:cxn ang="0">
                      <a:pos x="568" y="507"/>
                    </a:cxn>
                    <a:cxn ang="0">
                      <a:pos x="687" y="499"/>
                    </a:cxn>
                    <a:cxn ang="0">
                      <a:pos x="748" y="409"/>
                    </a:cxn>
                    <a:cxn ang="0">
                      <a:pos x="792" y="389"/>
                    </a:cxn>
                    <a:cxn ang="0">
                      <a:pos x="799" y="94"/>
                    </a:cxn>
                  </a:cxnLst>
                  <a:rect l="0" t="0" r="r" b="b"/>
                  <a:pathLst>
                    <a:path w="818" h="703">
                      <a:moveTo>
                        <a:pt x="799" y="94"/>
                      </a:moveTo>
                      <a:cubicBezTo>
                        <a:pt x="772" y="0"/>
                        <a:pt x="682" y="78"/>
                        <a:pt x="682" y="78"/>
                      </a:cubicBezTo>
                      <a:cubicBezTo>
                        <a:pt x="641" y="62"/>
                        <a:pt x="641" y="62"/>
                        <a:pt x="641" y="62"/>
                      </a:cubicBezTo>
                      <a:cubicBezTo>
                        <a:pt x="560" y="135"/>
                        <a:pt x="560" y="135"/>
                        <a:pt x="560" y="135"/>
                      </a:cubicBezTo>
                      <a:cubicBezTo>
                        <a:pt x="519" y="127"/>
                        <a:pt x="519" y="127"/>
                        <a:pt x="519" y="127"/>
                      </a:cubicBezTo>
                      <a:cubicBezTo>
                        <a:pt x="355" y="225"/>
                        <a:pt x="355" y="225"/>
                        <a:pt x="355" y="225"/>
                      </a:cubicBezTo>
                      <a:cubicBezTo>
                        <a:pt x="355" y="225"/>
                        <a:pt x="265" y="204"/>
                        <a:pt x="221" y="229"/>
                      </a:cubicBezTo>
                      <a:cubicBezTo>
                        <a:pt x="176" y="253"/>
                        <a:pt x="228" y="339"/>
                        <a:pt x="208" y="364"/>
                      </a:cubicBezTo>
                      <a:cubicBezTo>
                        <a:pt x="188" y="388"/>
                        <a:pt x="73" y="302"/>
                        <a:pt x="53" y="335"/>
                      </a:cubicBezTo>
                      <a:cubicBezTo>
                        <a:pt x="37" y="361"/>
                        <a:pt x="11" y="404"/>
                        <a:pt x="0" y="422"/>
                      </a:cubicBezTo>
                      <a:cubicBezTo>
                        <a:pt x="8" y="423"/>
                        <a:pt x="14" y="426"/>
                        <a:pt x="20" y="432"/>
                      </a:cubicBezTo>
                      <a:cubicBezTo>
                        <a:pt x="31" y="446"/>
                        <a:pt x="47" y="500"/>
                        <a:pt x="55" y="545"/>
                      </a:cubicBezTo>
                      <a:cubicBezTo>
                        <a:pt x="55" y="545"/>
                        <a:pt x="55" y="545"/>
                        <a:pt x="55" y="545"/>
                      </a:cubicBezTo>
                      <a:cubicBezTo>
                        <a:pt x="83" y="546"/>
                        <a:pt x="83" y="546"/>
                        <a:pt x="83" y="546"/>
                      </a:cubicBezTo>
                      <a:cubicBezTo>
                        <a:pt x="82" y="531"/>
                        <a:pt x="82" y="531"/>
                        <a:pt x="82" y="531"/>
                      </a:cubicBezTo>
                      <a:cubicBezTo>
                        <a:pt x="217" y="535"/>
                        <a:pt x="217" y="535"/>
                        <a:pt x="217" y="535"/>
                      </a:cubicBezTo>
                      <a:cubicBezTo>
                        <a:pt x="284" y="581"/>
                        <a:pt x="284" y="581"/>
                        <a:pt x="284" y="581"/>
                      </a:cubicBezTo>
                      <a:cubicBezTo>
                        <a:pt x="307" y="581"/>
                        <a:pt x="307" y="581"/>
                        <a:pt x="307" y="581"/>
                      </a:cubicBezTo>
                      <a:cubicBezTo>
                        <a:pt x="310" y="662"/>
                        <a:pt x="310" y="662"/>
                        <a:pt x="310" y="662"/>
                      </a:cubicBezTo>
                      <a:cubicBezTo>
                        <a:pt x="310" y="662"/>
                        <a:pt x="347" y="676"/>
                        <a:pt x="385" y="702"/>
                      </a:cubicBezTo>
                      <a:cubicBezTo>
                        <a:pt x="385" y="702"/>
                        <a:pt x="385" y="702"/>
                        <a:pt x="385" y="702"/>
                      </a:cubicBezTo>
                      <a:cubicBezTo>
                        <a:pt x="392" y="703"/>
                        <a:pt x="392" y="703"/>
                        <a:pt x="392" y="703"/>
                      </a:cubicBezTo>
                      <a:cubicBezTo>
                        <a:pt x="465" y="649"/>
                        <a:pt x="465" y="649"/>
                        <a:pt x="465" y="649"/>
                      </a:cubicBezTo>
                      <a:cubicBezTo>
                        <a:pt x="437" y="629"/>
                        <a:pt x="437" y="629"/>
                        <a:pt x="437" y="629"/>
                      </a:cubicBezTo>
                      <a:cubicBezTo>
                        <a:pt x="568" y="507"/>
                        <a:pt x="568" y="507"/>
                        <a:pt x="568" y="507"/>
                      </a:cubicBezTo>
                      <a:cubicBezTo>
                        <a:pt x="568" y="507"/>
                        <a:pt x="633" y="528"/>
                        <a:pt x="687" y="499"/>
                      </a:cubicBezTo>
                      <a:cubicBezTo>
                        <a:pt x="740" y="470"/>
                        <a:pt x="748" y="409"/>
                        <a:pt x="748" y="409"/>
                      </a:cubicBezTo>
                      <a:cubicBezTo>
                        <a:pt x="792" y="389"/>
                        <a:pt x="792" y="389"/>
                        <a:pt x="792" y="389"/>
                      </a:cubicBezTo>
                      <a:cubicBezTo>
                        <a:pt x="803" y="309"/>
                        <a:pt x="818" y="162"/>
                        <a:pt x="799" y="94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0" name="Freeform 17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5146C91-07DB-AB94-696D-3BB6F2D2F7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82" y="2249"/>
                  <a:ext cx="223" cy="258"/>
                </a:xfrm>
                <a:custGeom>
                  <a:avLst/>
                  <a:gdLst/>
                  <a:ahLst/>
                  <a:cxnLst>
                    <a:cxn ang="0">
                      <a:pos x="525" y="305"/>
                    </a:cxn>
                    <a:cxn ang="0">
                      <a:pos x="435" y="289"/>
                    </a:cxn>
                    <a:cxn ang="0">
                      <a:pos x="386" y="105"/>
                    </a:cxn>
                    <a:cxn ang="0">
                      <a:pos x="266" y="150"/>
                    </a:cxn>
                    <a:cxn ang="0">
                      <a:pos x="141" y="0"/>
                    </a:cxn>
                    <a:cxn ang="0">
                      <a:pos x="67" y="79"/>
                    </a:cxn>
                    <a:cxn ang="0">
                      <a:pos x="42" y="33"/>
                    </a:cxn>
                    <a:cxn ang="0">
                      <a:pos x="23" y="132"/>
                    </a:cxn>
                    <a:cxn ang="0">
                      <a:pos x="134" y="265"/>
                    </a:cxn>
                    <a:cxn ang="0">
                      <a:pos x="56" y="305"/>
                    </a:cxn>
                    <a:cxn ang="0">
                      <a:pos x="233" y="496"/>
                    </a:cxn>
                    <a:cxn ang="0">
                      <a:pos x="166" y="570"/>
                    </a:cxn>
                    <a:cxn ang="0">
                      <a:pos x="238" y="617"/>
                    </a:cxn>
                    <a:cxn ang="0">
                      <a:pos x="291" y="530"/>
                    </a:cxn>
                    <a:cxn ang="0">
                      <a:pos x="447" y="559"/>
                    </a:cxn>
                    <a:cxn ang="0">
                      <a:pos x="460" y="424"/>
                    </a:cxn>
                    <a:cxn ang="0">
                      <a:pos x="538" y="412"/>
                    </a:cxn>
                    <a:cxn ang="0">
                      <a:pos x="525" y="305"/>
                    </a:cxn>
                  </a:cxnLst>
                  <a:rect l="0" t="0" r="r" b="b"/>
                  <a:pathLst>
                    <a:path w="552" h="637">
                      <a:moveTo>
                        <a:pt x="525" y="305"/>
                      </a:moveTo>
                      <a:cubicBezTo>
                        <a:pt x="488" y="272"/>
                        <a:pt x="435" y="289"/>
                        <a:pt x="435" y="289"/>
                      </a:cubicBezTo>
                      <a:cubicBezTo>
                        <a:pt x="386" y="105"/>
                        <a:pt x="386" y="105"/>
                        <a:pt x="386" y="105"/>
                      </a:cubicBezTo>
                      <a:cubicBezTo>
                        <a:pt x="266" y="150"/>
                        <a:pt x="266" y="150"/>
                        <a:pt x="266" y="150"/>
                      </a:cubicBezTo>
                      <a:cubicBezTo>
                        <a:pt x="141" y="0"/>
                        <a:pt x="141" y="0"/>
                        <a:pt x="141" y="0"/>
                      </a:cubicBezTo>
                      <a:cubicBezTo>
                        <a:pt x="111" y="20"/>
                        <a:pt x="78" y="38"/>
                        <a:pt x="67" y="79"/>
                      </a:cubicBezTo>
                      <a:cubicBezTo>
                        <a:pt x="59" y="63"/>
                        <a:pt x="50" y="48"/>
                        <a:pt x="42" y="33"/>
                      </a:cubicBezTo>
                      <a:cubicBezTo>
                        <a:pt x="0" y="51"/>
                        <a:pt x="4" y="91"/>
                        <a:pt x="23" y="132"/>
                      </a:cubicBezTo>
                      <a:cubicBezTo>
                        <a:pt x="118" y="92"/>
                        <a:pt x="113" y="197"/>
                        <a:pt x="134" y="265"/>
                      </a:cubicBezTo>
                      <a:cubicBezTo>
                        <a:pt x="102" y="264"/>
                        <a:pt x="83" y="277"/>
                        <a:pt x="56" y="305"/>
                      </a:cubicBezTo>
                      <a:cubicBezTo>
                        <a:pt x="72" y="371"/>
                        <a:pt x="164" y="490"/>
                        <a:pt x="233" y="496"/>
                      </a:cubicBezTo>
                      <a:cubicBezTo>
                        <a:pt x="215" y="513"/>
                        <a:pt x="166" y="546"/>
                        <a:pt x="166" y="570"/>
                      </a:cubicBezTo>
                      <a:cubicBezTo>
                        <a:pt x="168" y="637"/>
                        <a:pt x="208" y="612"/>
                        <a:pt x="238" y="617"/>
                      </a:cubicBezTo>
                      <a:cubicBezTo>
                        <a:pt x="249" y="599"/>
                        <a:pt x="275" y="556"/>
                        <a:pt x="291" y="530"/>
                      </a:cubicBezTo>
                      <a:cubicBezTo>
                        <a:pt x="311" y="497"/>
                        <a:pt x="427" y="583"/>
                        <a:pt x="447" y="559"/>
                      </a:cubicBezTo>
                      <a:cubicBezTo>
                        <a:pt x="468" y="534"/>
                        <a:pt x="415" y="448"/>
                        <a:pt x="460" y="424"/>
                      </a:cubicBezTo>
                      <a:cubicBezTo>
                        <a:pt x="480" y="412"/>
                        <a:pt x="511" y="411"/>
                        <a:pt x="538" y="412"/>
                      </a:cubicBezTo>
                      <a:cubicBezTo>
                        <a:pt x="544" y="385"/>
                        <a:pt x="552" y="329"/>
                        <a:pt x="525" y="305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1" name="Freeform 17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8331313-986E-6A9C-2658-6FCA50E7A4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353" y="2246"/>
                  <a:ext cx="224" cy="167"/>
                </a:xfrm>
                <a:custGeom>
                  <a:avLst/>
                  <a:gdLst/>
                  <a:ahLst/>
                  <a:cxnLst>
                    <a:cxn ang="0">
                      <a:pos x="499" y="115"/>
                    </a:cxn>
                    <a:cxn ang="0">
                      <a:pos x="352" y="0"/>
                    </a:cxn>
                    <a:cxn ang="0">
                      <a:pos x="294" y="17"/>
                    </a:cxn>
                    <a:cxn ang="0">
                      <a:pos x="249" y="103"/>
                    </a:cxn>
                    <a:cxn ang="0">
                      <a:pos x="163" y="119"/>
                    </a:cxn>
                    <a:cxn ang="0">
                      <a:pos x="167" y="62"/>
                    </a:cxn>
                    <a:cxn ang="0">
                      <a:pos x="0" y="111"/>
                    </a:cxn>
                    <a:cxn ang="0">
                      <a:pos x="77" y="271"/>
                    </a:cxn>
                    <a:cxn ang="0">
                      <a:pos x="53" y="308"/>
                    </a:cxn>
                    <a:cxn ang="0">
                      <a:pos x="42" y="358"/>
                    </a:cxn>
                    <a:cxn ang="0">
                      <a:pos x="86" y="332"/>
                    </a:cxn>
                    <a:cxn ang="0">
                      <a:pos x="127" y="340"/>
                    </a:cxn>
                    <a:cxn ang="0">
                      <a:pos x="208" y="267"/>
                    </a:cxn>
                    <a:cxn ang="0">
                      <a:pos x="249" y="283"/>
                    </a:cxn>
                    <a:cxn ang="0">
                      <a:pos x="366" y="299"/>
                    </a:cxn>
                    <a:cxn ang="0">
                      <a:pos x="375" y="414"/>
                    </a:cxn>
                    <a:cxn ang="0">
                      <a:pos x="459" y="392"/>
                    </a:cxn>
                    <a:cxn ang="0">
                      <a:pos x="480" y="349"/>
                    </a:cxn>
                    <a:cxn ang="0">
                      <a:pos x="534" y="322"/>
                    </a:cxn>
                    <a:cxn ang="0">
                      <a:pos x="534" y="249"/>
                    </a:cxn>
                    <a:cxn ang="0">
                      <a:pos x="554" y="245"/>
                    </a:cxn>
                    <a:cxn ang="0">
                      <a:pos x="499" y="115"/>
                    </a:cxn>
                  </a:cxnLst>
                  <a:rect l="0" t="0" r="r" b="b"/>
                  <a:pathLst>
                    <a:path w="554" h="414">
                      <a:moveTo>
                        <a:pt x="499" y="115"/>
                      </a:moveTo>
                      <a:cubicBezTo>
                        <a:pt x="352" y="0"/>
                        <a:pt x="352" y="0"/>
                        <a:pt x="352" y="0"/>
                      </a:cubicBezTo>
                      <a:cubicBezTo>
                        <a:pt x="294" y="17"/>
                        <a:pt x="294" y="17"/>
                        <a:pt x="294" y="17"/>
                      </a:cubicBezTo>
                      <a:cubicBezTo>
                        <a:pt x="294" y="17"/>
                        <a:pt x="286" y="70"/>
                        <a:pt x="249" y="103"/>
                      </a:cubicBezTo>
                      <a:cubicBezTo>
                        <a:pt x="213" y="136"/>
                        <a:pt x="163" y="119"/>
                        <a:pt x="163" y="119"/>
                      </a:cubicBezTo>
                      <a:cubicBezTo>
                        <a:pt x="167" y="62"/>
                        <a:pt x="167" y="62"/>
                        <a:pt x="167" y="62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77" y="271"/>
                        <a:pt x="77" y="271"/>
                        <a:pt x="77" y="271"/>
                      </a:cubicBezTo>
                      <a:cubicBezTo>
                        <a:pt x="53" y="308"/>
                        <a:pt x="53" y="308"/>
                        <a:pt x="53" y="308"/>
                      </a:cubicBezTo>
                      <a:cubicBezTo>
                        <a:pt x="42" y="358"/>
                        <a:pt x="42" y="358"/>
                        <a:pt x="42" y="358"/>
                      </a:cubicBezTo>
                      <a:cubicBezTo>
                        <a:pt x="86" y="332"/>
                        <a:pt x="86" y="332"/>
                        <a:pt x="86" y="332"/>
                      </a:cubicBezTo>
                      <a:cubicBezTo>
                        <a:pt x="127" y="340"/>
                        <a:pt x="127" y="340"/>
                        <a:pt x="127" y="340"/>
                      </a:cubicBezTo>
                      <a:cubicBezTo>
                        <a:pt x="208" y="267"/>
                        <a:pt x="208" y="267"/>
                        <a:pt x="208" y="267"/>
                      </a:cubicBezTo>
                      <a:cubicBezTo>
                        <a:pt x="249" y="283"/>
                        <a:pt x="249" y="283"/>
                        <a:pt x="249" y="283"/>
                      </a:cubicBezTo>
                      <a:cubicBezTo>
                        <a:pt x="249" y="283"/>
                        <a:pt x="339" y="205"/>
                        <a:pt x="366" y="299"/>
                      </a:cubicBezTo>
                      <a:cubicBezTo>
                        <a:pt x="374" y="327"/>
                        <a:pt x="376" y="369"/>
                        <a:pt x="375" y="414"/>
                      </a:cubicBezTo>
                      <a:cubicBezTo>
                        <a:pt x="459" y="392"/>
                        <a:pt x="459" y="392"/>
                        <a:pt x="459" y="392"/>
                      </a:cubicBezTo>
                      <a:cubicBezTo>
                        <a:pt x="480" y="349"/>
                        <a:pt x="480" y="349"/>
                        <a:pt x="480" y="349"/>
                      </a:cubicBezTo>
                      <a:cubicBezTo>
                        <a:pt x="534" y="322"/>
                        <a:pt x="534" y="322"/>
                        <a:pt x="534" y="322"/>
                      </a:cubicBezTo>
                      <a:cubicBezTo>
                        <a:pt x="534" y="249"/>
                        <a:pt x="534" y="249"/>
                        <a:pt x="534" y="249"/>
                      </a:cubicBezTo>
                      <a:cubicBezTo>
                        <a:pt x="554" y="245"/>
                        <a:pt x="554" y="245"/>
                        <a:pt x="554" y="245"/>
                      </a:cubicBezTo>
                      <a:cubicBezTo>
                        <a:pt x="499" y="115"/>
                        <a:pt x="499" y="115"/>
                        <a:pt x="499" y="1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62" name="Freeform 17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A4640DB-42F8-1A8F-6403-A9098EBC63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239" y="2287"/>
                  <a:ext cx="146" cy="132"/>
                </a:xfrm>
                <a:custGeom>
                  <a:avLst/>
                  <a:gdLst/>
                  <a:ahLst/>
                  <a:cxnLst>
                    <a:cxn ang="0">
                      <a:pos x="326" y="254"/>
                    </a:cxn>
                    <a:cxn ang="0">
                      <a:pos x="337" y="204"/>
                    </a:cxn>
                    <a:cxn ang="0">
                      <a:pos x="361" y="167"/>
                    </a:cxn>
                    <a:cxn ang="0">
                      <a:pos x="285" y="10"/>
                    </a:cxn>
                    <a:cxn ang="0">
                      <a:pos x="177" y="0"/>
                    </a:cxn>
                    <a:cxn ang="0">
                      <a:pos x="144" y="65"/>
                    </a:cxn>
                    <a:cxn ang="0">
                      <a:pos x="57" y="8"/>
                    </a:cxn>
                    <a:cxn ang="0">
                      <a:pos x="0" y="26"/>
                    </a:cxn>
                    <a:cxn ang="0">
                      <a:pos x="45" y="195"/>
                    </a:cxn>
                    <a:cxn ang="0">
                      <a:pos x="136" y="212"/>
                    </a:cxn>
                    <a:cxn ang="0">
                      <a:pos x="149" y="318"/>
                    </a:cxn>
                    <a:cxn ang="0">
                      <a:pos x="206" y="326"/>
                    </a:cxn>
                    <a:cxn ang="0">
                      <a:pos x="326" y="254"/>
                    </a:cxn>
                  </a:cxnLst>
                  <a:rect l="0" t="0" r="r" b="b"/>
                  <a:pathLst>
                    <a:path w="361" h="326">
                      <a:moveTo>
                        <a:pt x="326" y="254"/>
                      </a:moveTo>
                      <a:cubicBezTo>
                        <a:pt x="337" y="204"/>
                        <a:pt x="337" y="204"/>
                        <a:pt x="337" y="204"/>
                      </a:cubicBezTo>
                      <a:cubicBezTo>
                        <a:pt x="361" y="167"/>
                        <a:pt x="361" y="167"/>
                        <a:pt x="361" y="167"/>
                      </a:cubicBezTo>
                      <a:cubicBezTo>
                        <a:pt x="285" y="10"/>
                        <a:pt x="285" y="10"/>
                        <a:pt x="285" y="1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177" y="0"/>
                        <a:pt x="189" y="45"/>
                        <a:pt x="144" y="65"/>
                      </a:cubicBezTo>
                      <a:cubicBezTo>
                        <a:pt x="99" y="85"/>
                        <a:pt x="57" y="8"/>
                        <a:pt x="57" y="8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5" y="195"/>
                        <a:pt x="45" y="195"/>
                        <a:pt x="45" y="195"/>
                      </a:cubicBezTo>
                      <a:cubicBezTo>
                        <a:pt x="45" y="195"/>
                        <a:pt x="99" y="179"/>
                        <a:pt x="136" y="212"/>
                      </a:cubicBezTo>
                      <a:cubicBezTo>
                        <a:pt x="163" y="236"/>
                        <a:pt x="155" y="291"/>
                        <a:pt x="149" y="318"/>
                      </a:cubicBezTo>
                      <a:cubicBezTo>
                        <a:pt x="180" y="320"/>
                        <a:pt x="206" y="326"/>
                        <a:pt x="206" y="326"/>
                      </a:cubicBezTo>
                      <a:cubicBezTo>
                        <a:pt x="326" y="254"/>
                        <a:pt x="326" y="254"/>
                        <a:pt x="326" y="2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1" name="Group 175">
                <a:extLst>
                  <a:ext uri="{FF2B5EF4-FFF2-40B4-BE49-F238E27FC236}">
                    <a16:creationId xmlns:a16="http://schemas.microsoft.com/office/drawing/2014/main" id="{BCF15198-60D5-6838-8337-715E5DB3ACA1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616336" y="2278065"/>
                <a:ext cx="1725616" cy="1820863"/>
                <a:chOff x="3655" y="1493"/>
                <a:chExt cx="1087" cy="1147"/>
              </a:xfrm>
              <a:gradFill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143" name="Freeform 17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0772AD3-00EC-B0FC-D61E-80FF1679C5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70" y="1493"/>
                  <a:ext cx="372" cy="549"/>
                </a:xfrm>
                <a:custGeom>
                  <a:avLst/>
                  <a:gdLst/>
                  <a:ahLst/>
                  <a:cxnLst>
                    <a:cxn ang="0">
                      <a:pos x="858" y="704"/>
                    </a:cxn>
                    <a:cxn ang="0">
                      <a:pos x="861" y="534"/>
                    </a:cxn>
                    <a:cxn ang="0">
                      <a:pos x="780" y="540"/>
                    </a:cxn>
                    <a:cxn ang="0">
                      <a:pos x="767" y="506"/>
                    </a:cxn>
                    <a:cxn ang="0">
                      <a:pos x="783" y="466"/>
                    </a:cxn>
                    <a:cxn ang="0">
                      <a:pos x="747" y="454"/>
                    </a:cxn>
                    <a:cxn ang="0">
                      <a:pos x="738" y="364"/>
                    </a:cxn>
                    <a:cxn ang="0">
                      <a:pos x="803" y="351"/>
                    </a:cxn>
                    <a:cxn ang="0">
                      <a:pos x="806" y="255"/>
                    </a:cxn>
                    <a:cxn ang="0">
                      <a:pos x="808" y="182"/>
                    </a:cxn>
                    <a:cxn ang="0">
                      <a:pos x="755" y="156"/>
                    </a:cxn>
                    <a:cxn ang="0">
                      <a:pos x="732" y="145"/>
                    </a:cxn>
                    <a:cxn ang="0">
                      <a:pos x="670" y="173"/>
                    </a:cxn>
                    <a:cxn ang="0">
                      <a:pos x="569" y="129"/>
                    </a:cxn>
                    <a:cxn ang="0">
                      <a:pos x="569" y="79"/>
                    </a:cxn>
                    <a:cxn ang="0">
                      <a:pos x="447" y="0"/>
                    </a:cxn>
                    <a:cxn ang="0">
                      <a:pos x="411" y="27"/>
                    </a:cxn>
                    <a:cxn ang="0">
                      <a:pos x="365" y="60"/>
                    </a:cxn>
                    <a:cxn ang="0">
                      <a:pos x="350" y="120"/>
                    </a:cxn>
                    <a:cxn ang="0">
                      <a:pos x="301" y="156"/>
                    </a:cxn>
                    <a:cxn ang="0">
                      <a:pos x="303" y="253"/>
                    </a:cxn>
                    <a:cxn ang="0">
                      <a:pos x="347" y="315"/>
                    </a:cxn>
                    <a:cxn ang="0">
                      <a:pos x="249" y="351"/>
                    </a:cxn>
                    <a:cxn ang="0">
                      <a:pos x="213" y="387"/>
                    </a:cxn>
                    <a:cxn ang="0">
                      <a:pos x="232" y="442"/>
                    </a:cxn>
                    <a:cxn ang="0">
                      <a:pos x="200" y="562"/>
                    </a:cxn>
                    <a:cxn ang="0">
                      <a:pos x="120" y="550"/>
                    </a:cxn>
                    <a:cxn ang="0">
                      <a:pos x="96" y="590"/>
                    </a:cxn>
                    <a:cxn ang="0">
                      <a:pos x="56" y="572"/>
                    </a:cxn>
                    <a:cxn ang="0">
                      <a:pos x="54" y="644"/>
                    </a:cxn>
                    <a:cxn ang="0">
                      <a:pos x="61" y="719"/>
                    </a:cxn>
                    <a:cxn ang="0">
                      <a:pos x="114" y="817"/>
                    </a:cxn>
                    <a:cxn ang="0">
                      <a:pos x="73" y="911"/>
                    </a:cxn>
                    <a:cxn ang="0">
                      <a:pos x="48" y="999"/>
                    </a:cxn>
                    <a:cxn ang="0">
                      <a:pos x="0" y="999"/>
                    </a:cxn>
                    <a:cxn ang="0">
                      <a:pos x="40" y="1058"/>
                    </a:cxn>
                    <a:cxn ang="0">
                      <a:pos x="108" y="1058"/>
                    </a:cxn>
                    <a:cxn ang="0">
                      <a:pos x="128" y="1134"/>
                    </a:cxn>
                    <a:cxn ang="0">
                      <a:pos x="241" y="1202"/>
                    </a:cxn>
                    <a:cxn ang="0">
                      <a:pos x="317" y="1197"/>
                    </a:cxn>
                    <a:cxn ang="0">
                      <a:pos x="411" y="1342"/>
                    </a:cxn>
                    <a:cxn ang="0">
                      <a:pos x="436" y="1359"/>
                    </a:cxn>
                    <a:cxn ang="0">
                      <a:pos x="475" y="1248"/>
                    </a:cxn>
                    <a:cxn ang="0">
                      <a:pos x="603" y="1270"/>
                    </a:cxn>
                    <a:cxn ang="0">
                      <a:pos x="637" y="1218"/>
                    </a:cxn>
                    <a:cxn ang="0">
                      <a:pos x="743" y="1210"/>
                    </a:cxn>
                    <a:cxn ang="0">
                      <a:pos x="921" y="1000"/>
                    </a:cxn>
                    <a:cxn ang="0">
                      <a:pos x="824" y="923"/>
                    </a:cxn>
                    <a:cxn ang="0">
                      <a:pos x="858" y="704"/>
                    </a:cxn>
                  </a:cxnLst>
                  <a:rect l="0" t="0" r="r" b="b"/>
                  <a:pathLst>
                    <a:path w="921" h="1359">
                      <a:moveTo>
                        <a:pt x="858" y="704"/>
                      </a:moveTo>
                      <a:cubicBezTo>
                        <a:pt x="877" y="660"/>
                        <a:pt x="861" y="534"/>
                        <a:pt x="861" y="534"/>
                      </a:cubicBezTo>
                      <a:cubicBezTo>
                        <a:pt x="780" y="540"/>
                        <a:pt x="780" y="540"/>
                        <a:pt x="780" y="540"/>
                      </a:cubicBezTo>
                      <a:cubicBezTo>
                        <a:pt x="767" y="506"/>
                        <a:pt x="767" y="506"/>
                        <a:pt x="767" y="506"/>
                      </a:cubicBezTo>
                      <a:cubicBezTo>
                        <a:pt x="783" y="466"/>
                        <a:pt x="783" y="466"/>
                        <a:pt x="783" y="466"/>
                      </a:cubicBezTo>
                      <a:cubicBezTo>
                        <a:pt x="747" y="454"/>
                        <a:pt x="747" y="454"/>
                        <a:pt x="747" y="454"/>
                      </a:cubicBezTo>
                      <a:cubicBezTo>
                        <a:pt x="738" y="364"/>
                        <a:pt x="738" y="364"/>
                        <a:pt x="738" y="364"/>
                      </a:cubicBezTo>
                      <a:cubicBezTo>
                        <a:pt x="803" y="351"/>
                        <a:pt x="803" y="351"/>
                        <a:pt x="803" y="351"/>
                      </a:cubicBezTo>
                      <a:cubicBezTo>
                        <a:pt x="806" y="255"/>
                        <a:pt x="806" y="255"/>
                        <a:pt x="806" y="255"/>
                      </a:cubicBezTo>
                      <a:cubicBezTo>
                        <a:pt x="808" y="182"/>
                        <a:pt x="808" y="182"/>
                        <a:pt x="808" y="182"/>
                      </a:cubicBezTo>
                      <a:cubicBezTo>
                        <a:pt x="755" y="156"/>
                        <a:pt x="755" y="156"/>
                        <a:pt x="755" y="156"/>
                      </a:cubicBezTo>
                      <a:cubicBezTo>
                        <a:pt x="732" y="145"/>
                        <a:pt x="732" y="145"/>
                        <a:pt x="732" y="145"/>
                      </a:cubicBezTo>
                      <a:cubicBezTo>
                        <a:pt x="670" y="173"/>
                        <a:pt x="670" y="173"/>
                        <a:pt x="670" y="173"/>
                      </a:cubicBezTo>
                      <a:cubicBezTo>
                        <a:pt x="569" y="129"/>
                        <a:pt x="569" y="129"/>
                        <a:pt x="569" y="129"/>
                      </a:cubicBezTo>
                      <a:cubicBezTo>
                        <a:pt x="569" y="79"/>
                        <a:pt x="569" y="79"/>
                        <a:pt x="569" y="79"/>
                      </a:cubicBezTo>
                      <a:cubicBezTo>
                        <a:pt x="447" y="0"/>
                        <a:pt x="447" y="0"/>
                        <a:pt x="447" y="0"/>
                      </a:cubicBezTo>
                      <a:cubicBezTo>
                        <a:pt x="411" y="27"/>
                        <a:pt x="411" y="27"/>
                        <a:pt x="411" y="27"/>
                      </a:cubicBezTo>
                      <a:cubicBezTo>
                        <a:pt x="365" y="60"/>
                        <a:pt x="365" y="60"/>
                        <a:pt x="365" y="60"/>
                      </a:cubicBezTo>
                      <a:cubicBezTo>
                        <a:pt x="350" y="120"/>
                        <a:pt x="350" y="120"/>
                        <a:pt x="350" y="120"/>
                      </a:cubicBezTo>
                      <a:cubicBezTo>
                        <a:pt x="301" y="156"/>
                        <a:pt x="301" y="156"/>
                        <a:pt x="301" y="156"/>
                      </a:cubicBezTo>
                      <a:cubicBezTo>
                        <a:pt x="303" y="253"/>
                        <a:pt x="303" y="253"/>
                        <a:pt x="303" y="253"/>
                      </a:cubicBezTo>
                      <a:cubicBezTo>
                        <a:pt x="303" y="253"/>
                        <a:pt x="378" y="248"/>
                        <a:pt x="347" y="315"/>
                      </a:cubicBezTo>
                      <a:cubicBezTo>
                        <a:pt x="316" y="382"/>
                        <a:pt x="249" y="351"/>
                        <a:pt x="249" y="351"/>
                      </a:cubicBezTo>
                      <a:cubicBezTo>
                        <a:pt x="213" y="387"/>
                        <a:pt x="213" y="387"/>
                        <a:pt x="213" y="387"/>
                      </a:cubicBezTo>
                      <a:cubicBezTo>
                        <a:pt x="223" y="401"/>
                        <a:pt x="231" y="419"/>
                        <a:pt x="232" y="442"/>
                      </a:cubicBezTo>
                      <a:cubicBezTo>
                        <a:pt x="236" y="522"/>
                        <a:pt x="200" y="562"/>
                        <a:pt x="200" y="562"/>
                      </a:cubicBezTo>
                      <a:cubicBezTo>
                        <a:pt x="200" y="562"/>
                        <a:pt x="156" y="550"/>
                        <a:pt x="120" y="550"/>
                      </a:cubicBezTo>
                      <a:cubicBezTo>
                        <a:pt x="84" y="550"/>
                        <a:pt x="96" y="590"/>
                        <a:pt x="96" y="590"/>
                      </a:cubicBezTo>
                      <a:cubicBezTo>
                        <a:pt x="56" y="572"/>
                        <a:pt x="56" y="572"/>
                        <a:pt x="56" y="572"/>
                      </a:cubicBezTo>
                      <a:cubicBezTo>
                        <a:pt x="43" y="590"/>
                        <a:pt x="26" y="622"/>
                        <a:pt x="54" y="644"/>
                      </a:cubicBezTo>
                      <a:cubicBezTo>
                        <a:pt x="95" y="675"/>
                        <a:pt x="89" y="694"/>
                        <a:pt x="61" y="719"/>
                      </a:cubicBezTo>
                      <a:cubicBezTo>
                        <a:pt x="33" y="744"/>
                        <a:pt x="89" y="776"/>
                        <a:pt x="114" y="817"/>
                      </a:cubicBezTo>
                      <a:cubicBezTo>
                        <a:pt x="139" y="857"/>
                        <a:pt x="124" y="860"/>
                        <a:pt x="73" y="911"/>
                      </a:cubicBezTo>
                      <a:cubicBezTo>
                        <a:pt x="23" y="961"/>
                        <a:pt x="48" y="999"/>
                        <a:pt x="48" y="999"/>
                      </a:cubicBezTo>
                      <a:cubicBezTo>
                        <a:pt x="0" y="999"/>
                        <a:pt x="0" y="999"/>
                        <a:pt x="0" y="999"/>
                      </a:cubicBezTo>
                      <a:cubicBezTo>
                        <a:pt x="40" y="1058"/>
                        <a:pt x="40" y="1058"/>
                        <a:pt x="40" y="1058"/>
                      </a:cubicBezTo>
                      <a:cubicBezTo>
                        <a:pt x="108" y="1058"/>
                        <a:pt x="108" y="1058"/>
                        <a:pt x="108" y="1058"/>
                      </a:cubicBezTo>
                      <a:cubicBezTo>
                        <a:pt x="128" y="1134"/>
                        <a:pt x="128" y="1134"/>
                        <a:pt x="128" y="1134"/>
                      </a:cubicBezTo>
                      <a:cubicBezTo>
                        <a:pt x="241" y="1202"/>
                        <a:pt x="241" y="1202"/>
                        <a:pt x="241" y="1202"/>
                      </a:cubicBezTo>
                      <a:cubicBezTo>
                        <a:pt x="283" y="1196"/>
                        <a:pt x="317" y="1197"/>
                        <a:pt x="317" y="1197"/>
                      </a:cubicBezTo>
                      <a:cubicBezTo>
                        <a:pt x="411" y="1342"/>
                        <a:pt x="411" y="1342"/>
                        <a:pt x="411" y="1342"/>
                      </a:cubicBezTo>
                      <a:cubicBezTo>
                        <a:pt x="436" y="1359"/>
                        <a:pt x="436" y="1359"/>
                        <a:pt x="436" y="1359"/>
                      </a:cubicBezTo>
                      <a:cubicBezTo>
                        <a:pt x="436" y="1359"/>
                        <a:pt x="432" y="1299"/>
                        <a:pt x="475" y="1248"/>
                      </a:cubicBezTo>
                      <a:cubicBezTo>
                        <a:pt x="517" y="1197"/>
                        <a:pt x="573" y="1265"/>
                        <a:pt x="603" y="1270"/>
                      </a:cubicBezTo>
                      <a:cubicBezTo>
                        <a:pt x="632" y="1274"/>
                        <a:pt x="637" y="1218"/>
                        <a:pt x="637" y="1218"/>
                      </a:cubicBezTo>
                      <a:cubicBezTo>
                        <a:pt x="743" y="1210"/>
                        <a:pt x="743" y="1210"/>
                        <a:pt x="743" y="1210"/>
                      </a:cubicBezTo>
                      <a:cubicBezTo>
                        <a:pt x="921" y="1000"/>
                        <a:pt x="921" y="1000"/>
                        <a:pt x="921" y="1000"/>
                      </a:cubicBezTo>
                      <a:cubicBezTo>
                        <a:pt x="896" y="983"/>
                        <a:pt x="857" y="954"/>
                        <a:pt x="824" y="923"/>
                      </a:cubicBezTo>
                      <a:cubicBezTo>
                        <a:pt x="770" y="873"/>
                        <a:pt x="839" y="747"/>
                        <a:pt x="858" y="704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4" name="Freeform 17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66F4897-D990-C364-7098-3BF48604CD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51" y="1633"/>
                  <a:ext cx="316" cy="455"/>
                </a:xfrm>
                <a:custGeom>
                  <a:avLst/>
                  <a:gdLst/>
                  <a:ahLst/>
                  <a:cxnLst>
                    <a:cxn ang="0">
                      <a:pos x="532" y="41"/>
                    </a:cxn>
                    <a:cxn ang="0">
                      <a:pos x="548" y="79"/>
                    </a:cxn>
                    <a:cxn ang="0">
                      <a:pos x="399" y="112"/>
                    </a:cxn>
                    <a:cxn ang="0">
                      <a:pos x="351" y="176"/>
                    </a:cxn>
                    <a:cxn ang="0">
                      <a:pos x="195" y="176"/>
                    </a:cxn>
                    <a:cxn ang="0">
                      <a:pos x="101" y="232"/>
                    </a:cxn>
                    <a:cxn ang="0">
                      <a:pos x="139" y="268"/>
                    </a:cxn>
                    <a:cxn ang="0">
                      <a:pos x="111" y="615"/>
                    </a:cxn>
                    <a:cxn ang="0">
                      <a:pos x="107" y="783"/>
                    </a:cxn>
                    <a:cxn ang="0">
                      <a:pos x="0" y="844"/>
                    </a:cxn>
                    <a:cxn ang="0">
                      <a:pos x="79" y="947"/>
                    </a:cxn>
                    <a:cxn ang="0">
                      <a:pos x="227" y="959"/>
                    </a:cxn>
                    <a:cxn ang="0">
                      <a:pos x="392" y="1118"/>
                    </a:cxn>
                    <a:cxn ang="0">
                      <a:pos x="392" y="1127"/>
                    </a:cxn>
                    <a:cxn ang="0">
                      <a:pos x="394" y="1093"/>
                    </a:cxn>
                    <a:cxn ang="0">
                      <a:pos x="413" y="1078"/>
                    </a:cxn>
                    <a:cxn ang="0">
                      <a:pos x="424" y="1069"/>
                    </a:cxn>
                    <a:cxn ang="0">
                      <a:pos x="536" y="1084"/>
                    </a:cxn>
                    <a:cxn ang="0">
                      <a:pos x="539" y="1046"/>
                    </a:cxn>
                    <a:cxn ang="0">
                      <a:pos x="625" y="1004"/>
                    </a:cxn>
                    <a:cxn ang="0">
                      <a:pos x="655" y="910"/>
                    </a:cxn>
                    <a:cxn ang="0">
                      <a:pos x="783" y="855"/>
                    </a:cxn>
                    <a:cxn ang="0">
                      <a:pos x="670" y="787"/>
                    </a:cxn>
                    <a:cxn ang="0">
                      <a:pos x="650" y="711"/>
                    </a:cxn>
                    <a:cxn ang="0">
                      <a:pos x="582" y="711"/>
                    </a:cxn>
                    <a:cxn ang="0">
                      <a:pos x="542" y="652"/>
                    </a:cxn>
                    <a:cxn ang="0">
                      <a:pos x="590" y="652"/>
                    </a:cxn>
                    <a:cxn ang="0">
                      <a:pos x="615" y="564"/>
                    </a:cxn>
                    <a:cxn ang="0">
                      <a:pos x="656" y="470"/>
                    </a:cxn>
                    <a:cxn ang="0">
                      <a:pos x="603" y="373"/>
                    </a:cxn>
                    <a:cxn ang="0">
                      <a:pos x="596" y="298"/>
                    </a:cxn>
                    <a:cxn ang="0">
                      <a:pos x="598" y="226"/>
                    </a:cxn>
                    <a:cxn ang="0">
                      <a:pos x="638" y="244"/>
                    </a:cxn>
                    <a:cxn ang="0">
                      <a:pos x="662" y="204"/>
                    </a:cxn>
                    <a:cxn ang="0">
                      <a:pos x="742" y="216"/>
                    </a:cxn>
                    <a:cxn ang="0">
                      <a:pos x="774" y="96"/>
                    </a:cxn>
                    <a:cxn ang="0">
                      <a:pos x="690" y="0"/>
                    </a:cxn>
                    <a:cxn ang="0">
                      <a:pos x="532" y="41"/>
                    </a:cxn>
                  </a:cxnLst>
                  <a:rect l="0" t="0" r="r" b="b"/>
                  <a:pathLst>
                    <a:path w="783" h="1127">
                      <a:moveTo>
                        <a:pt x="532" y="41"/>
                      </a:moveTo>
                      <a:cubicBezTo>
                        <a:pt x="548" y="79"/>
                        <a:pt x="548" y="79"/>
                        <a:pt x="548" y="79"/>
                      </a:cubicBezTo>
                      <a:cubicBezTo>
                        <a:pt x="399" y="112"/>
                        <a:pt x="399" y="112"/>
                        <a:pt x="399" y="112"/>
                      </a:cubicBezTo>
                      <a:cubicBezTo>
                        <a:pt x="399" y="112"/>
                        <a:pt x="395" y="156"/>
                        <a:pt x="351" y="176"/>
                      </a:cubicBezTo>
                      <a:cubicBezTo>
                        <a:pt x="307" y="196"/>
                        <a:pt x="271" y="176"/>
                        <a:pt x="195" y="176"/>
                      </a:cubicBezTo>
                      <a:cubicBezTo>
                        <a:pt x="140" y="176"/>
                        <a:pt x="112" y="212"/>
                        <a:pt x="101" y="232"/>
                      </a:cubicBezTo>
                      <a:cubicBezTo>
                        <a:pt x="113" y="242"/>
                        <a:pt x="125" y="254"/>
                        <a:pt x="139" y="268"/>
                      </a:cubicBezTo>
                      <a:cubicBezTo>
                        <a:pt x="259" y="396"/>
                        <a:pt x="111" y="615"/>
                        <a:pt x="111" y="615"/>
                      </a:cubicBezTo>
                      <a:cubicBezTo>
                        <a:pt x="107" y="783"/>
                        <a:pt x="107" y="783"/>
                        <a:pt x="107" y="783"/>
                      </a:cubicBezTo>
                      <a:cubicBezTo>
                        <a:pt x="0" y="844"/>
                        <a:pt x="0" y="844"/>
                        <a:pt x="0" y="844"/>
                      </a:cubicBezTo>
                      <a:cubicBezTo>
                        <a:pt x="79" y="947"/>
                        <a:pt x="79" y="947"/>
                        <a:pt x="79" y="947"/>
                      </a:cubicBezTo>
                      <a:cubicBezTo>
                        <a:pt x="227" y="959"/>
                        <a:pt x="227" y="959"/>
                        <a:pt x="227" y="959"/>
                      </a:cubicBezTo>
                      <a:cubicBezTo>
                        <a:pt x="392" y="1118"/>
                        <a:pt x="392" y="1118"/>
                        <a:pt x="392" y="1118"/>
                      </a:cubicBezTo>
                      <a:cubicBezTo>
                        <a:pt x="392" y="1127"/>
                        <a:pt x="392" y="1127"/>
                        <a:pt x="392" y="1127"/>
                      </a:cubicBezTo>
                      <a:cubicBezTo>
                        <a:pt x="394" y="1093"/>
                        <a:pt x="394" y="1093"/>
                        <a:pt x="394" y="1093"/>
                      </a:cubicBezTo>
                      <a:cubicBezTo>
                        <a:pt x="413" y="1078"/>
                        <a:pt x="413" y="1078"/>
                        <a:pt x="413" y="1078"/>
                      </a:cubicBezTo>
                      <a:cubicBezTo>
                        <a:pt x="424" y="1069"/>
                        <a:pt x="424" y="1069"/>
                        <a:pt x="424" y="1069"/>
                      </a:cubicBezTo>
                      <a:cubicBezTo>
                        <a:pt x="536" y="1084"/>
                        <a:pt x="536" y="1084"/>
                        <a:pt x="536" y="1084"/>
                      </a:cubicBezTo>
                      <a:cubicBezTo>
                        <a:pt x="539" y="1046"/>
                        <a:pt x="539" y="1046"/>
                        <a:pt x="539" y="1046"/>
                      </a:cubicBezTo>
                      <a:cubicBezTo>
                        <a:pt x="625" y="1004"/>
                        <a:pt x="625" y="1004"/>
                        <a:pt x="625" y="1004"/>
                      </a:cubicBezTo>
                      <a:cubicBezTo>
                        <a:pt x="625" y="1004"/>
                        <a:pt x="595" y="974"/>
                        <a:pt x="655" y="910"/>
                      </a:cubicBezTo>
                      <a:cubicBezTo>
                        <a:pt x="685" y="877"/>
                        <a:pt x="739" y="862"/>
                        <a:pt x="783" y="855"/>
                      </a:cubicBezTo>
                      <a:cubicBezTo>
                        <a:pt x="670" y="787"/>
                        <a:pt x="670" y="787"/>
                        <a:pt x="670" y="787"/>
                      </a:cubicBezTo>
                      <a:cubicBezTo>
                        <a:pt x="650" y="711"/>
                        <a:pt x="650" y="711"/>
                        <a:pt x="650" y="711"/>
                      </a:cubicBezTo>
                      <a:cubicBezTo>
                        <a:pt x="582" y="711"/>
                        <a:pt x="582" y="711"/>
                        <a:pt x="582" y="711"/>
                      </a:cubicBezTo>
                      <a:cubicBezTo>
                        <a:pt x="542" y="652"/>
                        <a:pt x="542" y="652"/>
                        <a:pt x="542" y="652"/>
                      </a:cubicBezTo>
                      <a:cubicBezTo>
                        <a:pt x="590" y="652"/>
                        <a:pt x="590" y="652"/>
                        <a:pt x="590" y="652"/>
                      </a:cubicBezTo>
                      <a:cubicBezTo>
                        <a:pt x="590" y="652"/>
                        <a:pt x="565" y="614"/>
                        <a:pt x="615" y="564"/>
                      </a:cubicBezTo>
                      <a:cubicBezTo>
                        <a:pt x="666" y="514"/>
                        <a:pt x="681" y="511"/>
                        <a:pt x="656" y="470"/>
                      </a:cubicBezTo>
                      <a:cubicBezTo>
                        <a:pt x="631" y="429"/>
                        <a:pt x="575" y="398"/>
                        <a:pt x="603" y="373"/>
                      </a:cubicBezTo>
                      <a:cubicBezTo>
                        <a:pt x="631" y="348"/>
                        <a:pt x="637" y="329"/>
                        <a:pt x="596" y="298"/>
                      </a:cubicBezTo>
                      <a:cubicBezTo>
                        <a:pt x="568" y="276"/>
                        <a:pt x="585" y="244"/>
                        <a:pt x="598" y="226"/>
                      </a:cubicBezTo>
                      <a:cubicBezTo>
                        <a:pt x="638" y="244"/>
                        <a:pt x="638" y="244"/>
                        <a:pt x="638" y="244"/>
                      </a:cubicBezTo>
                      <a:cubicBezTo>
                        <a:pt x="638" y="244"/>
                        <a:pt x="626" y="204"/>
                        <a:pt x="662" y="204"/>
                      </a:cubicBezTo>
                      <a:cubicBezTo>
                        <a:pt x="698" y="204"/>
                        <a:pt x="742" y="216"/>
                        <a:pt x="742" y="216"/>
                      </a:cubicBezTo>
                      <a:cubicBezTo>
                        <a:pt x="742" y="216"/>
                        <a:pt x="778" y="176"/>
                        <a:pt x="774" y="96"/>
                      </a:cubicBezTo>
                      <a:cubicBezTo>
                        <a:pt x="770" y="16"/>
                        <a:pt x="690" y="0"/>
                        <a:pt x="690" y="0"/>
                      </a:cubicBezTo>
                      <a:cubicBezTo>
                        <a:pt x="532" y="41"/>
                        <a:pt x="532" y="41"/>
                        <a:pt x="532" y="4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5" name="Freeform 17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0FCCB27-46DD-518B-E750-53F534EE1DD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35" y="1910"/>
                  <a:ext cx="375" cy="420"/>
                </a:xfrm>
                <a:custGeom>
                  <a:avLst/>
                  <a:gdLst/>
                  <a:ahLst/>
                  <a:cxnLst>
                    <a:cxn ang="0">
                      <a:pos x="927" y="435"/>
                    </a:cxn>
                    <a:cxn ang="0">
                      <a:pos x="762" y="276"/>
                    </a:cxn>
                    <a:cxn ang="0">
                      <a:pos x="613" y="264"/>
                    </a:cxn>
                    <a:cxn ang="0">
                      <a:pos x="505" y="124"/>
                    </a:cxn>
                    <a:cxn ang="0">
                      <a:pos x="365" y="180"/>
                    </a:cxn>
                    <a:cxn ang="0">
                      <a:pos x="237" y="0"/>
                    </a:cxn>
                    <a:cxn ang="0">
                      <a:pos x="109" y="52"/>
                    </a:cxn>
                    <a:cxn ang="0">
                      <a:pos x="57" y="168"/>
                    </a:cxn>
                    <a:cxn ang="0">
                      <a:pos x="20" y="168"/>
                    </a:cxn>
                    <a:cxn ang="0">
                      <a:pos x="0" y="252"/>
                    </a:cxn>
                    <a:cxn ang="0">
                      <a:pos x="52" y="260"/>
                    </a:cxn>
                    <a:cxn ang="0">
                      <a:pos x="72" y="316"/>
                    </a:cxn>
                    <a:cxn ang="0">
                      <a:pos x="49" y="383"/>
                    </a:cxn>
                    <a:cxn ang="0">
                      <a:pos x="45" y="382"/>
                    </a:cxn>
                    <a:cxn ang="0">
                      <a:pos x="115" y="406"/>
                    </a:cxn>
                    <a:cxn ang="0">
                      <a:pos x="115" y="404"/>
                    </a:cxn>
                    <a:cxn ang="0">
                      <a:pos x="166" y="381"/>
                    </a:cxn>
                    <a:cxn ang="0">
                      <a:pos x="200" y="366"/>
                    </a:cxn>
                    <a:cxn ang="0">
                      <a:pos x="288" y="385"/>
                    </a:cxn>
                    <a:cxn ang="0">
                      <a:pos x="323" y="445"/>
                    </a:cxn>
                    <a:cxn ang="0">
                      <a:pos x="266" y="478"/>
                    </a:cxn>
                    <a:cxn ang="0">
                      <a:pos x="304" y="569"/>
                    </a:cxn>
                    <a:cxn ang="0">
                      <a:pos x="392" y="621"/>
                    </a:cxn>
                    <a:cxn ang="0">
                      <a:pos x="366" y="756"/>
                    </a:cxn>
                    <a:cxn ang="0">
                      <a:pos x="280" y="796"/>
                    </a:cxn>
                    <a:cxn ang="0">
                      <a:pos x="349" y="850"/>
                    </a:cxn>
                    <a:cxn ang="0">
                      <a:pos x="352" y="987"/>
                    </a:cxn>
                    <a:cxn ang="0">
                      <a:pos x="463" y="947"/>
                    </a:cxn>
                    <a:cxn ang="0">
                      <a:pos x="536" y="1026"/>
                    </a:cxn>
                    <a:cxn ang="0">
                      <a:pos x="536" y="1026"/>
                    </a:cxn>
                    <a:cxn ang="0">
                      <a:pos x="540" y="1021"/>
                    </a:cxn>
                    <a:cxn ang="0">
                      <a:pos x="658" y="1018"/>
                    </a:cxn>
                    <a:cxn ang="0">
                      <a:pos x="600" y="963"/>
                    </a:cxn>
                    <a:cxn ang="0">
                      <a:pos x="655" y="903"/>
                    </a:cxn>
                    <a:cxn ang="0">
                      <a:pos x="652" y="846"/>
                    </a:cxn>
                    <a:cxn ang="0">
                      <a:pos x="638" y="835"/>
                    </a:cxn>
                    <a:cxn ang="0">
                      <a:pos x="711" y="827"/>
                    </a:cxn>
                    <a:cxn ang="0">
                      <a:pos x="749" y="742"/>
                    </a:cxn>
                    <a:cxn ang="0">
                      <a:pos x="835" y="708"/>
                    </a:cxn>
                    <a:cxn ang="0">
                      <a:pos x="819" y="441"/>
                    </a:cxn>
                    <a:cxn ang="0">
                      <a:pos x="925" y="481"/>
                    </a:cxn>
                    <a:cxn ang="0">
                      <a:pos x="927" y="435"/>
                    </a:cxn>
                  </a:cxnLst>
                  <a:rect l="0" t="0" r="r" b="b"/>
                  <a:pathLst>
                    <a:path w="927" h="1040">
                      <a:moveTo>
                        <a:pt x="927" y="435"/>
                      </a:moveTo>
                      <a:cubicBezTo>
                        <a:pt x="762" y="276"/>
                        <a:pt x="762" y="276"/>
                        <a:pt x="762" y="276"/>
                      </a:cubicBezTo>
                      <a:cubicBezTo>
                        <a:pt x="613" y="264"/>
                        <a:pt x="613" y="264"/>
                        <a:pt x="613" y="264"/>
                      </a:cubicBezTo>
                      <a:cubicBezTo>
                        <a:pt x="505" y="124"/>
                        <a:pt x="505" y="124"/>
                        <a:pt x="505" y="124"/>
                      </a:cubicBezTo>
                      <a:cubicBezTo>
                        <a:pt x="505" y="124"/>
                        <a:pt x="433" y="184"/>
                        <a:pt x="365" y="180"/>
                      </a:cubicBezTo>
                      <a:cubicBezTo>
                        <a:pt x="297" y="176"/>
                        <a:pt x="237" y="0"/>
                        <a:pt x="237" y="0"/>
                      </a:cubicBezTo>
                      <a:cubicBezTo>
                        <a:pt x="109" y="52"/>
                        <a:pt x="109" y="52"/>
                        <a:pt x="109" y="52"/>
                      </a:cubicBezTo>
                      <a:cubicBezTo>
                        <a:pt x="57" y="168"/>
                        <a:pt x="57" y="168"/>
                        <a:pt x="57" y="168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0" y="252"/>
                        <a:pt x="0" y="252"/>
                        <a:pt x="0" y="252"/>
                      </a:cubicBezTo>
                      <a:cubicBezTo>
                        <a:pt x="12" y="292"/>
                        <a:pt x="52" y="260"/>
                        <a:pt x="52" y="260"/>
                      </a:cubicBezTo>
                      <a:cubicBezTo>
                        <a:pt x="72" y="316"/>
                        <a:pt x="72" y="316"/>
                        <a:pt x="72" y="316"/>
                      </a:cubicBezTo>
                      <a:cubicBezTo>
                        <a:pt x="49" y="383"/>
                        <a:pt x="49" y="383"/>
                        <a:pt x="49" y="383"/>
                      </a:cubicBezTo>
                      <a:cubicBezTo>
                        <a:pt x="45" y="382"/>
                        <a:pt x="45" y="382"/>
                        <a:pt x="45" y="382"/>
                      </a:cubicBezTo>
                      <a:cubicBezTo>
                        <a:pt x="115" y="406"/>
                        <a:pt x="115" y="406"/>
                        <a:pt x="115" y="406"/>
                      </a:cubicBezTo>
                      <a:cubicBezTo>
                        <a:pt x="115" y="404"/>
                        <a:pt x="115" y="404"/>
                        <a:pt x="115" y="404"/>
                      </a:cubicBezTo>
                      <a:cubicBezTo>
                        <a:pt x="166" y="381"/>
                        <a:pt x="166" y="381"/>
                        <a:pt x="166" y="381"/>
                      </a:cubicBezTo>
                      <a:cubicBezTo>
                        <a:pt x="200" y="366"/>
                        <a:pt x="200" y="366"/>
                        <a:pt x="200" y="366"/>
                      </a:cubicBezTo>
                      <a:cubicBezTo>
                        <a:pt x="288" y="385"/>
                        <a:pt x="288" y="385"/>
                        <a:pt x="288" y="385"/>
                      </a:cubicBezTo>
                      <a:cubicBezTo>
                        <a:pt x="323" y="445"/>
                        <a:pt x="323" y="445"/>
                        <a:pt x="323" y="445"/>
                      </a:cubicBezTo>
                      <a:cubicBezTo>
                        <a:pt x="323" y="445"/>
                        <a:pt x="266" y="454"/>
                        <a:pt x="266" y="478"/>
                      </a:cubicBezTo>
                      <a:cubicBezTo>
                        <a:pt x="266" y="503"/>
                        <a:pt x="304" y="569"/>
                        <a:pt x="304" y="569"/>
                      </a:cubicBezTo>
                      <a:cubicBezTo>
                        <a:pt x="392" y="621"/>
                        <a:pt x="392" y="621"/>
                        <a:pt x="392" y="621"/>
                      </a:cubicBezTo>
                      <a:cubicBezTo>
                        <a:pt x="366" y="756"/>
                        <a:pt x="366" y="756"/>
                        <a:pt x="366" y="756"/>
                      </a:cubicBezTo>
                      <a:cubicBezTo>
                        <a:pt x="366" y="756"/>
                        <a:pt x="244" y="785"/>
                        <a:pt x="280" y="796"/>
                      </a:cubicBezTo>
                      <a:cubicBezTo>
                        <a:pt x="317" y="808"/>
                        <a:pt x="374" y="819"/>
                        <a:pt x="349" y="850"/>
                      </a:cubicBezTo>
                      <a:cubicBezTo>
                        <a:pt x="352" y="987"/>
                        <a:pt x="352" y="987"/>
                        <a:pt x="352" y="987"/>
                      </a:cubicBezTo>
                      <a:cubicBezTo>
                        <a:pt x="463" y="947"/>
                        <a:pt x="463" y="947"/>
                        <a:pt x="463" y="947"/>
                      </a:cubicBezTo>
                      <a:cubicBezTo>
                        <a:pt x="536" y="1026"/>
                        <a:pt x="536" y="1026"/>
                        <a:pt x="536" y="1026"/>
                      </a:cubicBezTo>
                      <a:cubicBezTo>
                        <a:pt x="536" y="1026"/>
                        <a:pt x="536" y="1026"/>
                        <a:pt x="536" y="1026"/>
                      </a:cubicBezTo>
                      <a:cubicBezTo>
                        <a:pt x="537" y="1024"/>
                        <a:pt x="539" y="1022"/>
                        <a:pt x="540" y="1021"/>
                      </a:cubicBezTo>
                      <a:cubicBezTo>
                        <a:pt x="559" y="1002"/>
                        <a:pt x="655" y="1040"/>
                        <a:pt x="658" y="1018"/>
                      </a:cubicBezTo>
                      <a:cubicBezTo>
                        <a:pt x="660" y="996"/>
                        <a:pt x="600" y="963"/>
                        <a:pt x="600" y="963"/>
                      </a:cubicBezTo>
                      <a:cubicBezTo>
                        <a:pt x="655" y="903"/>
                        <a:pt x="655" y="903"/>
                        <a:pt x="655" y="903"/>
                      </a:cubicBezTo>
                      <a:cubicBezTo>
                        <a:pt x="652" y="846"/>
                        <a:pt x="652" y="846"/>
                        <a:pt x="652" y="846"/>
                      </a:cubicBezTo>
                      <a:cubicBezTo>
                        <a:pt x="638" y="835"/>
                        <a:pt x="638" y="835"/>
                        <a:pt x="638" y="835"/>
                      </a:cubicBezTo>
                      <a:cubicBezTo>
                        <a:pt x="665" y="831"/>
                        <a:pt x="697" y="827"/>
                        <a:pt x="711" y="827"/>
                      </a:cubicBezTo>
                      <a:cubicBezTo>
                        <a:pt x="736" y="827"/>
                        <a:pt x="707" y="770"/>
                        <a:pt x="749" y="742"/>
                      </a:cubicBezTo>
                      <a:cubicBezTo>
                        <a:pt x="791" y="713"/>
                        <a:pt x="835" y="708"/>
                        <a:pt x="835" y="708"/>
                      </a:cubicBezTo>
                      <a:cubicBezTo>
                        <a:pt x="819" y="441"/>
                        <a:pt x="819" y="441"/>
                        <a:pt x="819" y="441"/>
                      </a:cubicBezTo>
                      <a:cubicBezTo>
                        <a:pt x="925" y="481"/>
                        <a:pt x="925" y="481"/>
                        <a:pt x="925" y="481"/>
                      </a:cubicBezTo>
                      <a:cubicBezTo>
                        <a:pt x="927" y="435"/>
                        <a:pt x="927" y="435"/>
                        <a:pt x="927" y="435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6" name="Freeform 17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CAE2CD1-16D4-FC56-D22B-238EA8CA2E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87" y="2292"/>
                  <a:ext cx="357" cy="348"/>
                </a:xfrm>
                <a:custGeom>
                  <a:avLst/>
                  <a:gdLst/>
                  <a:ahLst/>
                  <a:cxnLst>
                    <a:cxn ang="0">
                      <a:pos x="818" y="210"/>
                    </a:cxn>
                    <a:cxn ang="0">
                      <a:pos x="756" y="231"/>
                    </a:cxn>
                    <a:cxn ang="0">
                      <a:pos x="662" y="211"/>
                    </a:cxn>
                    <a:cxn ang="0">
                      <a:pos x="661" y="197"/>
                    </a:cxn>
                    <a:cxn ang="0">
                      <a:pos x="620" y="167"/>
                    </a:cxn>
                    <a:cxn ang="0">
                      <a:pos x="657" y="79"/>
                    </a:cxn>
                    <a:cxn ang="0">
                      <a:pos x="584" y="0"/>
                    </a:cxn>
                    <a:cxn ang="0">
                      <a:pos x="399" y="67"/>
                    </a:cxn>
                    <a:cxn ang="0">
                      <a:pos x="244" y="255"/>
                    </a:cxn>
                    <a:cxn ang="0">
                      <a:pos x="244" y="356"/>
                    </a:cxn>
                    <a:cxn ang="0">
                      <a:pos x="56" y="282"/>
                    </a:cxn>
                    <a:cxn ang="0">
                      <a:pos x="0" y="345"/>
                    </a:cxn>
                    <a:cxn ang="0">
                      <a:pos x="67" y="411"/>
                    </a:cxn>
                    <a:cxn ang="0">
                      <a:pos x="45" y="478"/>
                    </a:cxn>
                    <a:cxn ang="0">
                      <a:pos x="100" y="518"/>
                    </a:cxn>
                    <a:cxn ang="0">
                      <a:pos x="137" y="530"/>
                    </a:cxn>
                    <a:cxn ang="0">
                      <a:pos x="110" y="576"/>
                    </a:cxn>
                    <a:cxn ang="0">
                      <a:pos x="180" y="644"/>
                    </a:cxn>
                    <a:cxn ang="0">
                      <a:pos x="208" y="707"/>
                    </a:cxn>
                    <a:cxn ang="0">
                      <a:pos x="261" y="804"/>
                    </a:cxn>
                    <a:cxn ang="0">
                      <a:pos x="347" y="816"/>
                    </a:cxn>
                    <a:cxn ang="0">
                      <a:pos x="339" y="849"/>
                    </a:cxn>
                    <a:cxn ang="0">
                      <a:pos x="382" y="861"/>
                    </a:cxn>
                    <a:cxn ang="0">
                      <a:pos x="454" y="770"/>
                    </a:cxn>
                    <a:cxn ang="0">
                      <a:pos x="484" y="650"/>
                    </a:cxn>
                    <a:cxn ang="0">
                      <a:pos x="604" y="656"/>
                    </a:cxn>
                    <a:cxn ang="0">
                      <a:pos x="665" y="573"/>
                    </a:cxn>
                    <a:cxn ang="0">
                      <a:pos x="665" y="573"/>
                    </a:cxn>
                    <a:cxn ang="0">
                      <a:pos x="666" y="497"/>
                    </a:cxn>
                    <a:cxn ang="0">
                      <a:pos x="665" y="491"/>
                    </a:cxn>
                    <a:cxn ang="0">
                      <a:pos x="735" y="467"/>
                    </a:cxn>
                    <a:cxn ang="0">
                      <a:pos x="751" y="366"/>
                    </a:cxn>
                    <a:cxn ang="0">
                      <a:pos x="854" y="353"/>
                    </a:cxn>
                    <a:cxn ang="0">
                      <a:pos x="884" y="289"/>
                    </a:cxn>
                    <a:cxn ang="0">
                      <a:pos x="818" y="210"/>
                    </a:cxn>
                  </a:cxnLst>
                  <a:rect l="0" t="0" r="r" b="b"/>
                  <a:pathLst>
                    <a:path w="884" h="861">
                      <a:moveTo>
                        <a:pt x="818" y="210"/>
                      </a:moveTo>
                      <a:cubicBezTo>
                        <a:pt x="769" y="200"/>
                        <a:pt x="756" y="231"/>
                        <a:pt x="756" y="231"/>
                      </a:cubicBezTo>
                      <a:cubicBezTo>
                        <a:pt x="662" y="211"/>
                        <a:pt x="662" y="211"/>
                        <a:pt x="662" y="211"/>
                      </a:cubicBezTo>
                      <a:cubicBezTo>
                        <a:pt x="661" y="197"/>
                        <a:pt x="661" y="197"/>
                        <a:pt x="661" y="197"/>
                      </a:cubicBezTo>
                      <a:cubicBezTo>
                        <a:pt x="620" y="167"/>
                        <a:pt x="620" y="167"/>
                        <a:pt x="620" y="167"/>
                      </a:cubicBezTo>
                      <a:cubicBezTo>
                        <a:pt x="620" y="167"/>
                        <a:pt x="639" y="103"/>
                        <a:pt x="657" y="79"/>
                      </a:cubicBezTo>
                      <a:cubicBezTo>
                        <a:pt x="584" y="0"/>
                        <a:pt x="584" y="0"/>
                        <a:pt x="584" y="0"/>
                      </a:cubicBezTo>
                      <a:cubicBezTo>
                        <a:pt x="399" y="67"/>
                        <a:pt x="399" y="67"/>
                        <a:pt x="399" y="67"/>
                      </a:cubicBezTo>
                      <a:cubicBezTo>
                        <a:pt x="244" y="255"/>
                        <a:pt x="244" y="255"/>
                        <a:pt x="244" y="255"/>
                      </a:cubicBezTo>
                      <a:cubicBezTo>
                        <a:pt x="244" y="255"/>
                        <a:pt x="281" y="315"/>
                        <a:pt x="244" y="356"/>
                      </a:cubicBezTo>
                      <a:cubicBezTo>
                        <a:pt x="207" y="397"/>
                        <a:pt x="56" y="282"/>
                        <a:pt x="56" y="282"/>
                      </a:cubicBezTo>
                      <a:cubicBezTo>
                        <a:pt x="0" y="345"/>
                        <a:pt x="0" y="345"/>
                        <a:pt x="0" y="345"/>
                      </a:cubicBezTo>
                      <a:cubicBezTo>
                        <a:pt x="0" y="345"/>
                        <a:pt x="70" y="397"/>
                        <a:pt x="67" y="411"/>
                      </a:cubicBezTo>
                      <a:cubicBezTo>
                        <a:pt x="63" y="426"/>
                        <a:pt x="45" y="478"/>
                        <a:pt x="45" y="478"/>
                      </a:cubicBezTo>
                      <a:cubicBezTo>
                        <a:pt x="100" y="518"/>
                        <a:pt x="100" y="518"/>
                        <a:pt x="100" y="518"/>
                      </a:cubicBezTo>
                      <a:cubicBezTo>
                        <a:pt x="100" y="518"/>
                        <a:pt x="137" y="489"/>
                        <a:pt x="137" y="530"/>
                      </a:cubicBezTo>
                      <a:cubicBezTo>
                        <a:pt x="137" y="553"/>
                        <a:pt x="122" y="568"/>
                        <a:pt x="110" y="576"/>
                      </a:cubicBezTo>
                      <a:cubicBezTo>
                        <a:pt x="128" y="595"/>
                        <a:pt x="160" y="627"/>
                        <a:pt x="180" y="644"/>
                      </a:cubicBezTo>
                      <a:cubicBezTo>
                        <a:pt x="210" y="670"/>
                        <a:pt x="210" y="667"/>
                        <a:pt x="208" y="707"/>
                      </a:cubicBezTo>
                      <a:cubicBezTo>
                        <a:pt x="205" y="746"/>
                        <a:pt x="261" y="804"/>
                        <a:pt x="261" y="804"/>
                      </a:cubicBezTo>
                      <a:cubicBezTo>
                        <a:pt x="347" y="816"/>
                        <a:pt x="347" y="816"/>
                        <a:pt x="347" y="816"/>
                      </a:cubicBezTo>
                      <a:cubicBezTo>
                        <a:pt x="339" y="849"/>
                        <a:pt x="339" y="849"/>
                        <a:pt x="339" y="849"/>
                      </a:cubicBezTo>
                      <a:cubicBezTo>
                        <a:pt x="382" y="861"/>
                        <a:pt x="382" y="861"/>
                        <a:pt x="382" y="861"/>
                      </a:cubicBezTo>
                      <a:cubicBezTo>
                        <a:pt x="454" y="770"/>
                        <a:pt x="454" y="770"/>
                        <a:pt x="454" y="770"/>
                      </a:cubicBezTo>
                      <a:cubicBezTo>
                        <a:pt x="484" y="650"/>
                        <a:pt x="484" y="650"/>
                        <a:pt x="484" y="650"/>
                      </a:cubicBezTo>
                      <a:cubicBezTo>
                        <a:pt x="484" y="650"/>
                        <a:pt x="562" y="686"/>
                        <a:pt x="604" y="656"/>
                      </a:cubicBezTo>
                      <a:cubicBezTo>
                        <a:pt x="627" y="640"/>
                        <a:pt x="646" y="604"/>
                        <a:pt x="665" y="573"/>
                      </a:cubicBezTo>
                      <a:cubicBezTo>
                        <a:pt x="665" y="573"/>
                        <a:pt x="665" y="573"/>
                        <a:pt x="665" y="573"/>
                      </a:cubicBezTo>
                      <a:cubicBezTo>
                        <a:pt x="666" y="540"/>
                        <a:pt x="668" y="506"/>
                        <a:pt x="666" y="497"/>
                      </a:cubicBezTo>
                      <a:cubicBezTo>
                        <a:pt x="666" y="495"/>
                        <a:pt x="666" y="493"/>
                        <a:pt x="665" y="491"/>
                      </a:cubicBezTo>
                      <a:cubicBezTo>
                        <a:pt x="735" y="467"/>
                        <a:pt x="735" y="467"/>
                        <a:pt x="735" y="467"/>
                      </a:cubicBezTo>
                      <a:cubicBezTo>
                        <a:pt x="751" y="366"/>
                        <a:pt x="751" y="366"/>
                        <a:pt x="751" y="366"/>
                      </a:cubicBezTo>
                      <a:cubicBezTo>
                        <a:pt x="854" y="353"/>
                        <a:pt x="854" y="353"/>
                        <a:pt x="854" y="353"/>
                      </a:cubicBezTo>
                      <a:cubicBezTo>
                        <a:pt x="884" y="289"/>
                        <a:pt x="884" y="289"/>
                        <a:pt x="884" y="289"/>
                      </a:cubicBezTo>
                      <a:cubicBezTo>
                        <a:pt x="872" y="259"/>
                        <a:pt x="850" y="217"/>
                        <a:pt x="818" y="210"/>
                      </a:cubicBez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7" name="Freeform 18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88C6350-5833-69CF-3314-4B807543AEB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60" y="2247"/>
                  <a:ext cx="281" cy="349"/>
                </a:xfrm>
                <a:custGeom>
                  <a:avLst/>
                  <a:gdLst/>
                  <a:ahLst/>
                  <a:cxnLst>
                    <a:cxn ang="0">
                      <a:pos x="117" y="802"/>
                    </a:cxn>
                    <a:cxn ang="0">
                      <a:pos x="194" y="771"/>
                    </a:cxn>
                    <a:cxn ang="0">
                      <a:pos x="291" y="860"/>
                    </a:cxn>
                    <a:cxn ang="0">
                      <a:pos x="383" y="782"/>
                    </a:cxn>
                    <a:cxn ang="0">
                      <a:pos x="495" y="782"/>
                    </a:cxn>
                    <a:cxn ang="0">
                      <a:pos x="580" y="682"/>
                    </a:cxn>
                    <a:cxn ang="0">
                      <a:pos x="654" y="673"/>
                    </a:cxn>
                    <a:cxn ang="0">
                      <a:pos x="670" y="688"/>
                    </a:cxn>
                    <a:cxn ang="0">
                      <a:pos x="696" y="642"/>
                    </a:cxn>
                    <a:cxn ang="0">
                      <a:pos x="660" y="630"/>
                    </a:cxn>
                    <a:cxn ang="0">
                      <a:pos x="605" y="589"/>
                    </a:cxn>
                    <a:cxn ang="0">
                      <a:pos x="626" y="522"/>
                    </a:cxn>
                    <a:cxn ang="0">
                      <a:pos x="560" y="456"/>
                    </a:cxn>
                    <a:cxn ang="0">
                      <a:pos x="612" y="396"/>
                    </a:cxn>
                    <a:cxn ang="0">
                      <a:pos x="593" y="308"/>
                    </a:cxn>
                    <a:cxn ang="0">
                      <a:pos x="545" y="324"/>
                    </a:cxn>
                    <a:cxn ang="0">
                      <a:pos x="615" y="201"/>
                    </a:cxn>
                    <a:cxn ang="0">
                      <a:pos x="538" y="66"/>
                    </a:cxn>
                    <a:cxn ang="0">
                      <a:pos x="492" y="72"/>
                    </a:cxn>
                    <a:cxn ang="0">
                      <a:pos x="489" y="112"/>
                    </a:cxn>
                    <a:cxn ang="0">
                      <a:pos x="434" y="109"/>
                    </a:cxn>
                    <a:cxn ang="0">
                      <a:pos x="465" y="3"/>
                    </a:cxn>
                    <a:cxn ang="0">
                      <a:pos x="416" y="1"/>
                    </a:cxn>
                    <a:cxn ang="0">
                      <a:pos x="385" y="76"/>
                    </a:cxn>
                    <a:cxn ang="0">
                      <a:pos x="275" y="90"/>
                    </a:cxn>
                    <a:cxn ang="0">
                      <a:pos x="273" y="150"/>
                    </a:cxn>
                    <a:cxn ang="0">
                      <a:pos x="185" y="298"/>
                    </a:cxn>
                    <a:cxn ang="0">
                      <a:pos x="100" y="290"/>
                    </a:cxn>
                    <a:cxn ang="0">
                      <a:pos x="18" y="386"/>
                    </a:cxn>
                    <a:cxn ang="0">
                      <a:pos x="18" y="386"/>
                    </a:cxn>
                    <a:cxn ang="0">
                      <a:pos x="31" y="435"/>
                    </a:cxn>
                    <a:cxn ang="0">
                      <a:pos x="0" y="480"/>
                    </a:cxn>
                    <a:cxn ang="0">
                      <a:pos x="1" y="480"/>
                    </a:cxn>
                    <a:cxn ang="0">
                      <a:pos x="7" y="635"/>
                    </a:cxn>
                    <a:cxn ang="0">
                      <a:pos x="58" y="707"/>
                    </a:cxn>
                    <a:cxn ang="0">
                      <a:pos x="34" y="731"/>
                    </a:cxn>
                    <a:cxn ang="0">
                      <a:pos x="82" y="745"/>
                    </a:cxn>
                    <a:cxn ang="0">
                      <a:pos x="117" y="802"/>
                    </a:cxn>
                  </a:cxnLst>
                  <a:rect l="0" t="0" r="r" b="b"/>
                  <a:pathLst>
                    <a:path w="696" h="863">
                      <a:moveTo>
                        <a:pt x="117" y="802"/>
                      </a:moveTo>
                      <a:cubicBezTo>
                        <a:pt x="139" y="787"/>
                        <a:pt x="175" y="766"/>
                        <a:pt x="194" y="771"/>
                      </a:cubicBezTo>
                      <a:cubicBezTo>
                        <a:pt x="224" y="778"/>
                        <a:pt x="231" y="863"/>
                        <a:pt x="291" y="860"/>
                      </a:cubicBezTo>
                      <a:cubicBezTo>
                        <a:pt x="350" y="856"/>
                        <a:pt x="383" y="782"/>
                        <a:pt x="383" y="782"/>
                      </a:cubicBezTo>
                      <a:cubicBezTo>
                        <a:pt x="495" y="782"/>
                        <a:pt x="495" y="782"/>
                        <a:pt x="495" y="782"/>
                      </a:cubicBezTo>
                      <a:cubicBezTo>
                        <a:pt x="580" y="682"/>
                        <a:pt x="580" y="682"/>
                        <a:pt x="580" y="682"/>
                      </a:cubicBezTo>
                      <a:cubicBezTo>
                        <a:pt x="654" y="673"/>
                        <a:pt x="654" y="673"/>
                        <a:pt x="654" y="673"/>
                      </a:cubicBezTo>
                      <a:cubicBezTo>
                        <a:pt x="654" y="673"/>
                        <a:pt x="660" y="679"/>
                        <a:pt x="670" y="688"/>
                      </a:cubicBezTo>
                      <a:cubicBezTo>
                        <a:pt x="682" y="680"/>
                        <a:pt x="696" y="665"/>
                        <a:pt x="696" y="642"/>
                      </a:cubicBezTo>
                      <a:cubicBezTo>
                        <a:pt x="696" y="601"/>
                        <a:pt x="660" y="630"/>
                        <a:pt x="660" y="630"/>
                      </a:cubicBezTo>
                      <a:cubicBezTo>
                        <a:pt x="605" y="589"/>
                        <a:pt x="605" y="589"/>
                        <a:pt x="605" y="589"/>
                      </a:cubicBezTo>
                      <a:cubicBezTo>
                        <a:pt x="605" y="589"/>
                        <a:pt x="623" y="537"/>
                        <a:pt x="626" y="522"/>
                      </a:cubicBezTo>
                      <a:cubicBezTo>
                        <a:pt x="630" y="508"/>
                        <a:pt x="560" y="456"/>
                        <a:pt x="560" y="456"/>
                      </a:cubicBezTo>
                      <a:cubicBezTo>
                        <a:pt x="612" y="396"/>
                        <a:pt x="612" y="396"/>
                        <a:pt x="612" y="396"/>
                      </a:cubicBezTo>
                      <a:cubicBezTo>
                        <a:pt x="593" y="308"/>
                        <a:pt x="593" y="308"/>
                        <a:pt x="593" y="308"/>
                      </a:cubicBezTo>
                      <a:cubicBezTo>
                        <a:pt x="593" y="308"/>
                        <a:pt x="597" y="339"/>
                        <a:pt x="545" y="324"/>
                      </a:cubicBezTo>
                      <a:cubicBezTo>
                        <a:pt x="492" y="308"/>
                        <a:pt x="615" y="201"/>
                        <a:pt x="615" y="201"/>
                      </a:cubicBezTo>
                      <a:cubicBezTo>
                        <a:pt x="538" y="66"/>
                        <a:pt x="538" y="66"/>
                        <a:pt x="538" y="66"/>
                      </a:cubicBezTo>
                      <a:cubicBezTo>
                        <a:pt x="492" y="72"/>
                        <a:pt x="492" y="72"/>
                        <a:pt x="492" y="72"/>
                      </a:cubicBezTo>
                      <a:cubicBezTo>
                        <a:pt x="489" y="112"/>
                        <a:pt x="489" y="112"/>
                        <a:pt x="489" y="112"/>
                      </a:cubicBezTo>
                      <a:cubicBezTo>
                        <a:pt x="434" y="109"/>
                        <a:pt x="434" y="109"/>
                        <a:pt x="434" y="109"/>
                      </a:cubicBezTo>
                      <a:cubicBezTo>
                        <a:pt x="434" y="109"/>
                        <a:pt x="483" y="9"/>
                        <a:pt x="465" y="3"/>
                      </a:cubicBezTo>
                      <a:cubicBezTo>
                        <a:pt x="456" y="0"/>
                        <a:pt x="435" y="0"/>
                        <a:pt x="416" y="1"/>
                      </a:cubicBezTo>
                      <a:cubicBezTo>
                        <a:pt x="408" y="42"/>
                        <a:pt x="385" y="76"/>
                        <a:pt x="385" y="76"/>
                      </a:cubicBezTo>
                      <a:cubicBezTo>
                        <a:pt x="275" y="90"/>
                        <a:pt x="275" y="90"/>
                        <a:pt x="275" y="90"/>
                      </a:cubicBezTo>
                      <a:cubicBezTo>
                        <a:pt x="273" y="150"/>
                        <a:pt x="273" y="150"/>
                        <a:pt x="273" y="150"/>
                      </a:cubicBezTo>
                      <a:cubicBezTo>
                        <a:pt x="185" y="298"/>
                        <a:pt x="185" y="298"/>
                        <a:pt x="185" y="298"/>
                      </a:cubicBezTo>
                      <a:cubicBezTo>
                        <a:pt x="100" y="290"/>
                        <a:pt x="100" y="290"/>
                        <a:pt x="100" y="29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31" y="435"/>
                        <a:pt x="31" y="435"/>
                        <a:pt x="31" y="435"/>
                      </a:cubicBezTo>
                      <a:cubicBezTo>
                        <a:pt x="0" y="480"/>
                        <a:pt x="0" y="480"/>
                        <a:pt x="0" y="480"/>
                      </a:cubicBezTo>
                      <a:cubicBezTo>
                        <a:pt x="1" y="480"/>
                        <a:pt x="1" y="480"/>
                        <a:pt x="1" y="480"/>
                      </a:cubicBezTo>
                      <a:cubicBezTo>
                        <a:pt x="7" y="635"/>
                        <a:pt x="7" y="635"/>
                        <a:pt x="7" y="635"/>
                      </a:cubicBezTo>
                      <a:cubicBezTo>
                        <a:pt x="58" y="707"/>
                        <a:pt x="58" y="707"/>
                        <a:pt x="58" y="707"/>
                      </a:cubicBezTo>
                      <a:cubicBezTo>
                        <a:pt x="58" y="707"/>
                        <a:pt x="31" y="723"/>
                        <a:pt x="34" y="731"/>
                      </a:cubicBezTo>
                      <a:cubicBezTo>
                        <a:pt x="37" y="739"/>
                        <a:pt x="82" y="745"/>
                        <a:pt x="82" y="745"/>
                      </a:cubicBezTo>
                      <a:cubicBezTo>
                        <a:pt x="117" y="802"/>
                        <a:pt x="117" y="802"/>
                        <a:pt x="117" y="80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8" name="Freeform 18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EEDD049-5065-AE69-F759-F0AB879BE5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83" y="2052"/>
                  <a:ext cx="311" cy="399"/>
                </a:xfrm>
                <a:custGeom>
                  <a:avLst/>
                  <a:gdLst/>
                  <a:ahLst/>
                  <a:cxnLst>
                    <a:cxn ang="0">
                      <a:pos x="117" y="233"/>
                    </a:cxn>
                    <a:cxn ang="0">
                      <a:pos x="113" y="280"/>
                    </a:cxn>
                    <a:cxn ang="0">
                      <a:pos x="85" y="280"/>
                    </a:cxn>
                    <a:cxn ang="0">
                      <a:pos x="0" y="376"/>
                    </a:cxn>
                    <a:cxn ang="0">
                      <a:pos x="16" y="414"/>
                    </a:cxn>
                    <a:cxn ang="0">
                      <a:pos x="85" y="395"/>
                    </a:cxn>
                    <a:cxn ang="0">
                      <a:pos x="115" y="461"/>
                    </a:cxn>
                    <a:cxn ang="0">
                      <a:pos x="113" y="485"/>
                    </a:cxn>
                    <a:cxn ang="0">
                      <a:pos x="162" y="487"/>
                    </a:cxn>
                    <a:cxn ang="0">
                      <a:pos x="131" y="592"/>
                    </a:cxn>
                    <a:cxn ang="0">
                      <a:pos x="186" y="595"/>
                    </a:cxn>
                    <a:cxn ang="0">
                      <a:pos x="189" y="555"/>
                    </a:cxn>
                    <a:cxn ang="0">
                      <a:pos x="235" y="549"/>
                    </a:cxn>
                    <a:cxn ang="0">
                      <a:pos x="312" y="684"/>
                    </a:cxn>
                    <a:cxn ang="0">
                      <a:pos x="242" y="807"/>
                    </a:cxn>
                    <a:cxn ang="0">
                      <a:pos x="292" y="791"/>
                    </a:cxn>
                    <a:cxn ang="0">
                      <a:pos x="311" y="879"/>
                    </a:cxn>
                    <a:cxn ang="0">
                      <a:pos x="313" y="876"/>
                    </a:cxn>
                    <a:cxn ang="0">
                      <a:pos x="502" y="950"/>
                    </a:cxn>
                    <a:cxn ang="0">
                      <a:pos x="502" y="850"/>
                    </a:cxn>
                    <a:cxn ang="0">
                      <a:pos x="657" y="662"/>
                    </a:cxn>
                    <a:cxn ang="0">
                      <a:pos x="731" y="635"/>
                    </a:cxn>
                    <a:cxn ang="0">
                      <a:pos x="728" y="498"/>
                    </a:cxn>
                    <a:cxn ang="0">
                      <a:pos x="659" y="444"/>
                    </a:cxn>
                    <a:cxn ang="0">
                      <a:pos x="745" y="404"/>
                    </a:cxn>
                    <a:cxn ang="0">
                      <a:pos x="771" y="269"/>
                    </a:cxn>
                    <a:cxn ang="0">
                      <a:pos x="683" y="217"/>
                    </a:cxn>
                    <a:cxn ang="0">
                      <a:pos x="645" y="126"/>
                    </a:cxn>
                    <a:cxn ang="0">
                      <a:pos x="702" y="93"/>
                    </a:cxn>
                    <a:cxn ang="0">
                      <a:pos x="667" y="33"/>
                    </a:cxn>
                    <a:cxn ang="0">
                      <a:pos x="579" y="14"/>
                    </a:cxn>
                    <a:cxn ang="0">
                      <a:pos x="545" y="29"/>
                    </a:cxn>
                    <a:cxn ang="0">
                      <a:pos x="494" y="52"/>
                    </a:cxn>
                    <a:cxn ang="0">
                      <a:pos x="494" y="54"/>
                    </a:cxn>
                    <a:cxn ang="0">
                      <a:pos x="424" y="30"/>
                    </a:cxn>
                    <a:cxn ang="0">
                      <a:pos x="362" y="78"/>
                    </a:cxn>
                    <a:cxn ang="0">
                      <a:pos x="266" y="26"/>
                    </a:cxn>
                    <a:cxn ang="0">
                      <a:pos x="150" y="104"/>
                    </a:cxn>
                    <a:cxn ang="0">
                      <a:pos x="117" y="233"/>
                    </a:cxn>
                  </a:cxnLst>
                  <a:rect l="0" t="0" r="r" b="b"/>
                  <a:pathLst>
                    <a:path w="771" h="990">
                      <a:moveTo>
                        <a:pt x="117" y="233"/>
                      </a:moveTo>
                      <a:cubicBezTo>
                        <a:pt x="113" y="280"/>
                        <a:pt x="113" y="280"/>
                        <a:pt x="113" y="280"/>
                      </a:cubicBezTo>
                      <a:cubicBezTo>
                        <a:pt x="85" y="280"/>
                        <a:pt x="85" y="280"/>
                        <a:pt x="85" y="280"/>
                      </a:cubicBezTo>
                      <a:cubicBezTo>
                        <a:pt x="0" y="376"/>
                        <a:pt x="0" y="376"/>
                        <a:pt x="0" y="376"/>
                      </a:cubicBezTo>
                      <a:cubicBezTo>
                        <a:pt x="16" y="414"/>
                        <a:pt x="16" y="414"/>
                        <a:pt x="16" y="414"/>
                      </a:cubicBezTo>
                      <a:cubicBezTo>
                        <a:pt x="85" y="395"/>
                        <a:pt x="85" y="395"/>
                        <a:pt x="85" y="395"/>
                      </a:cubicBezTo>
                      <a:cubicBezTo>
                        <a:pt x="85" y="395"/>
                        <a:pt x="115" y="409"/>
                        <a:pt x="115" y="461"/>
                      </a:cubicBezTo>
                      <a:cubicBezTo>
                        <a:pt x="115" y="469"/>
                        <a:pt x="114" y="477"/>
                        <a:pt x="113" y="485"/>
                      </a:cubicBezTo>
                      <a:cubicBezTo>
                        <a:pt x="132" y="484"/>
                        <a:pt x="153" y="484"/>
                        <a:pt x="162" y="487"/>
                      </a:cubicBezTo>
                      <a:cubicBezTo>
                        <a:pt x="181" y="493"/>
                        <a:pt x="131" y="592"/>
                        <a:pt x="131" y="592"/>
                      </a:cubicBezTo>
                      <a:cubicBezTo>
                        <a:pt x="186" y="595"/>
                        <a:pt x="186" y="595"/>
                        <a:pt x="186" y="595"/>
                      </a:cubicBezTo>
                      <a:cubicBezTo>
                        <a:pt x="189" y="555"/>
                        <a:pt x="189" y="555"/>
                        <a:pt x="189" y="555"/>
                      </a:cubicBezTo>
                      <a:cubicBezTo>
                        <a:pt x="235" y="549"/>
                        <a:pt x="235" y="549"/>
                        <a:pt x="235" y="549"/>
                      </a:cubicBezTo>
                      <a:cubicBezTo>
                        <a:pt x="312" y="684"/>
                        <a:pt x="312" y="684"/>
                        <a:pt x="312" y="684"/>
                      </a:cubicBezTo>
                      <a:cubicBezTo>
                        <a:pt x="312" y="684"/>
                        <a:pt x="189" y="791"/>
                        <a:pt x="242" y="807"/>
                      </a:cubicBezTo>
                      <a:cubicBezTo>
                        <a:pt x="294" y="822"/>
                        <a:pt x="292" y="791"/>
                        <a:pt x="292" y="791"/>
                      </a:cubicBezTo>
                      <a:cubicBezTo>
                        <a:pt x="311" y="879"/>
                        <a:pt x="311" y="879"/>
                        <a:pt x="311" y="879"/>
                      </a:cubicBezTo>
                      <a:cubicBezTo>
                        <a:pt x="313" y="876"/>
                        <a:pt x="313" y="876"/>
                        <a:pt x="313" y="876"/>
                      </a:cubicBezTo>
                      <a:cubicBezTo>
                        <a:pt x="313" y="876"/>
                        <a:pt x="464" y="990"/>
                        <a:pt x="502" y="950"/>
                      </a:cubicBezTo>
                      <a:cubicBezTo>
                        <a:pt x="539" y="909"/>
                        <a:pt x="502" y="850"/>
                        <a:pt x="502" y="850"/>
                      </a:cubicBezTo>
                      <a:cubicBezTo>
                        <a:pt x="657" y="662"/>
                        <a:pt x="657" y="662"/>
                        <a:pt x="657" y="662"/>
                      </a:cubicBezTo>
                      <a:cubicBezTo>
                        <a:pt x="731" y="635"/>
                        <a:pt x="731" y="635"/>
                        <a:pt x="731" y="635"/>
                      </a:cubicBezTo>
                      <a:cubicBezTo>
                        <a:pt x="728" y="498"/>
                        <a:pt x="728" y="498"/>
                        <a:pt x="728" y="498"/>
                      </a:cubicBezTo>
                      <a:cubicBezTo>
                        <a:pt x="753" y="467"/>
                        <a:pt x="696" y="456"/>
                        <a:pt x="659" y="444"/>
                      </a:cubicBezTo>
                      <a:cubicBezTo>
                        <a:pt x="623" y="433"/>
                        <a:pt x="745" y="404"/>
                        <a:pt x="745" y="404"/>
                      </a:cubicBezTo>
                      <a:cubicBezTo>
                        <a:pt x="771" y="269"/>
                        <a:pt x="771" y="269"/>
                        <a:pt x="771" y="269"/>
                      </a:cubicBezTo>
                      <a:cubicBezTo>
                        <a:pt x="683" y="217"/>
                        <a:pt x="683" y="217"/>
                        <a:pt x="683" y="217"/>
                      </a:cubicBezTo>
                      <a:cubicBezTo>
                        <a:pt x="683" y="217"/>
                        <a:pt x="645" y="151"/>
                        <a:pt x="645" y="126"/>
                      </a:cubicBezTo>
                      <a:cubicBezTo>
                        <a:pt x="645" y="102"/>
                        <a:pt x="702" y="93"/>
                        <a:pt x="702" y="93"/>
                      </a:cubicBezTo>
                      <a:cubicBezTo>
                        <a:pt x="667" y="33"/>
                        <a:pt x="667" y="33"/>
                        <a:pt x="667" y="33"/>
                      </a:cubicBezTo>
                      <a:cubicBezTo>
                        <a:pt x="579" y="14"/>
                        <a:pt x="579" y="14"/>
                        <a:pt x="579" y="14"/>
                      </a:cubicBezTo>
                      <a:cubicBezTo>
                        <a:pt x="545" y="29"/>
                        <a:pt x="545" y="29"/>
                        <a:pt x="545" y="29"/>
                      </a:cubicBezTo>
                      <a:cubicBezTo>
                        <a:pt x="494" y="52"/>
                        <a:pt x="494" y="52"/>
                        <a:pt x="494" y="52"/>
                      </a:cubicBezTo>
                      <a:cubicBezTo>
                        <a:pt x="494" y="54"/>
                        <a:pt x="494" y="54"/>
                        <a:pt x="494" y="54"/>
                      </a:cubicBezTo>
                      <a:cubicBezTo>
                        <a:pt x="424" y="30"/>
                        <a:pt x="424" y="30"/>
                        <a:pt x="424" y="30"/>
                      </a:cubicBezTo>
                      <a:cubicBezTo>
                        <a:pt x="362" y="78"/>
                        <a:pt x="362" y="78"/>
                        <a:pt x="362" y="78"/>
                      </a:cubicBezTo>
                      <a:cubicBezTo>
                        <a:pt x="362" y="78"/>
                        <a:pt x="305" y="0"/>
                        <a:pt x="266" y="26"/>
                      </a:cubicBezTo>
                      <a:cubicBezTo>
                        <a:pt x="150" y="104"/>
                        <a:pt x="150" y="104"/>
                        <a:pt x="150" y="104"/>
                      </a:cubicBezTo>
                      <a:cubicBezTo>
                        <a:pt x="117" y="233"/>
                        <a:pt x="117" y="233"/>
                        <a:pt x="117" y="233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9" name="Freeform 18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EE728F8-8B11-5138-3292-3D716EFC88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55" y="1860"/>
                  <a:ext cx="310" cy="288"/>
                </a:xfrm>
                <a:custGeom>
                  <a:avLst/>
                  <a:gdLst/>
                  <a:ahLst/>
                  <a:cxnLst>
                    <a:cxn ang="0">
                      <a:pos x="694" y="375"/>
                    </a:cxn>
                    <a:cxn ang="0">
                      <a:pos x="666" y="311"/>
                    </a:cxn>
                    <a:cxn ang="0">
                      <a:pos x="554" y="383"/>
                    </a:cxn>
                    <a:cxn ang="0">
                      <a:pos x="534" y="335"/>
                    </a:cxn>
                    <a:cxn ang="0">
                      <a:pos x="410" y="255"/>
                    </a:cxn>
                    <a:cxn ang="0">
                      <a:pos x="426" y="127"/>
                    </a:cxn>
                    <a:cxn ang="0">
                      <a:pos x="303" y="43"/>
                    </a:cxn>
                    <a:cxn ang="0">
                      <a:pos x="203" y="43"/>
                    </a:cxn>
                    <a:cxn ang="0">
                      <a:pos x="160" y="0"/>
                    </a:cxn>
                    <a:cxn ang="0">
                      <a:pos x="0" y="69"/>
                    </a:cxn>
                    <a:cxn ang="0">
                      <a:pos x="147" y="443"/>
                    </a:cxn>
                    <a:cxn ang="0">
                      <a:pos x="266" y="443"/>
                    </a:cxn>
                    <a:cxn ang="0">
                      <a:pos x="322" y="527"/>
                    </a:cxn>
                    <a:cxn ang="0">
                      <a:pos x="255" y="579"/>
                    </a:cxn>
                    <a:cxn ang="0">
                      <a:pos x="310" y="710"/>
                    </a:cxn>
                    <a:cxn ang="0">
                      <a:pos x="431" y="714"/>
                    </a:cxn>
                    <a:cxn ang="0">
                      <a:pos x="432" y="707"/>
                    </a:cxn>
                    <a:cxn ang="0">
                      <a:pos x="465" y="579"/>
                    </a:cxn>
                    <a:cxn ang="0">
                      <a:pos x="580" y="501"/>
                    </a:cxn>
                    <a:cxn ang="0">
                      <a:pos x="676" y="553"/>
                    </a:cxn>
                    <a:cxn ang="0">
                      <a:pos x="739" y="505"/>
                    </a:cxn>
                    <a:cxn ang="0">
                      <a:pos x="742" y="506"/>
                    </a:cxn>
                    <a:cxn ang="0">
                      <a:pos x="766" y="439"/>
                    </a:cxn>
                    <a:cxn ang="0">
                      <a:pos x="746" y="383"/>
                    </a:cxn>
                    <a:cxn ang="0">
                      <a:pos x="694" y="375"/>
                    </a:cxn>
                  </a:cxnLst>
                  <a:rect l="0" t="0" r="r" b="b"/>
                  <a:pathLst>
                    <a:path w="766" h="714">
                      <a:moveTo>
                        <a:pt x="694" y="375"/>
                      </a:moveTo>
                      <a:cubicBezTo>
                        <a:pt x="682" y="335"/>
                        <a:pt x="666" y="311"/>
                        <a:pt x="666" y="311"/>
                      </a:cubicBezTo>
                      <a:cubicBezTo>
                        <a:pt x="554" y="383"/>
                        <a:pt x="554" y="383"/>
                        <a:pt x="554" y="383"/>
                      </a:cubicBezTo>
                      <a:cubicBezTo>
                        <a:pt x="534" y="335"/>
                        <a:pt x="534" y="335"/>
                        <a:pt x="534" y="335"/>
                      </a:cubicBezTo>
                      <a:cubicBezTo>
                        <a:pt x="410" y="255"/>
                        <a:pt x="410" y="255"/>
                        <a:pt x="410" y="255"/>
                      </a:cubicBezTo>
                      <a:cubicBezTo>
                        <a:pt x="426" y="127"/>
                        <a:pt x="426" y="127"/>
                        <a:pt x="426" y="127"/>
                      </a:cubicBezTo>
                      <a:cubicBezTo>
                        <a:pt x="303" y="43"/>
                        <a:pt x="303" y="43"/>
                        <a:pt x="303" y="43"/>
                      </a:cubicBezTo>
                      <a:cubicBezTo>
                        <a:pt x="203" y="43"/>
                        <a:pt x="203" y="43"/>
                        <a:pt x="203" y="43"/>
                      </a:cubicBezTo>
                      <a:cubicBezTo>
                        <a:pt x="160" y="0"/>
                        <a:pt x="160" y="0"/>
                        <a:pt x="160" y="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147" y="443"/>
                        <a:pt x="147" y="443"/>
                        <a:pt x="147" y="443"/>
                      </a:cubicBezTo>
                      <a:cubicBezTo>
                        <a:pt x="266" y="443"/>
                        <a:pt x="266" y="443"/>
                        <a:pt x="266" y="443"/>
                      </a:cubicBezTo>
                      <a:cubicBezTo>
                        <a:pt x="322" y="527"/>
                        <a:pt x="322" y="527"/>
                        <a:pt x="322" y="527"/>
                      </a:cubicBezTo>
                      <a:cubicBezTo>
                        <a:pt x="255" y="579"/>
                        <a:pt x="255" y="579"/>
                        <a:pt x="255" y="579"/>
                      </a:cubicBezTo>
                      <a:cubicBezTo>
                        <a:pt x="255" y="579"/>
                        <a:pt x="243" y="706"/>
                        <a:pt x="310" y="710"/>
                      </a:cubicBezTo>
                      <a:cubicBezTo>
                        <a:pt x="349" y="712"/>
                        <a:pt x="397" y="713"/>
                        <a:pt x="431" y="714"/>
                      </a:cubicBezTo>
                      <a:cubicBezTo>
                        <a:pt x="432" y="707"/>
                        <a:pt x="432" y="707"/>
                        <a:pt x="432" y="707"/>
                      </a:cubicBezTo>
                      <a:cubicBezTo>
                        <a:pt x="465" y="579"/>
                        <a:pt x="465" y="579"/>
                        <a:pt x="465" y="579"/>
                      </a:cubicBezTo>
                      <a:cubicBezTo>
                        <a:pt x="580" y="501"/>
                        <a:pt x="580" y="501"/>
                        <a:pt x="580" y="501"/>
                      </a:cubicBezTo>
                      <a:cubicBezTo>
                        <a:pt x="620" y="475"/>
                        <a:pt x="676" y="553"/>
                        <a:pt x="676" y="553"/>
                      </a:cubicBezTo>
                      <a:cubicBezTo>
                        <a:pt x="739" y="505"/>
                        <a:pt x="739" y="505"/>
                        <a:pt x="739" y="505"/>
                      </a:cubicBezTo>
                      <a:cubicBezTo>
                        <a:pt x="742" y="506"/>
                        <a:pt x="742" y="506"/>
                        <a:pt x="742" y="506"/>
                      </a:cubicBezTo>
                      <a:cubicBezTo>
                        <a:pt x="766" y="439"/>
                        <a:pt x="766" y="439"/>
                        <a:pt x="766" y="439"/>
                      </a:cubicBezTo>
                      <a:cubicBezTo>
                        <a:pt x="746" y="383"/>
                        <a:pt x="746" y="383"/>
                        <a:pt x="746" y="383"/>
                      </a:cubicBezTo>
                      <a:cubicBezTo>
                        <a:pt x="746" y="383"/>
                        <a:pt x="706" y="415"/>
                        <a:pt x="694" y="375"/>
                      </a:cubicBezTo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0" name="Freeform 18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7CA9C14-6F84-5B5C-1845-58BE28F808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12" y="1698"/>
                  <a:ext cx="259" cy="316"/>
                </a:xfrm>
                <a:custGeom>
                  <a:avLst/>
                  <a:gdLst/>
                  <a:ahLst/>
                  <a:cxnLst>
                    <a:cxn ang="0">
                      <a:pos x="626" y="556"/>
                    </a:cxn>
                    <a:cxn ang="0">
                      <a:pos x="564" y="569"/>
                    </a:cxn>
                    <a:cxn ang="0">
                      <a:pos x="548" y="403"/>
                    </a:cxn>
                    <a:cxn ang="0">
                      <a:pos x="463" y="393"/>
                    </a:cxn>
                    <a:cxn ang="0">
                      <a:pos x="495" y="299"/>
                    </a:cxn>
                    <a:cxn ang="0">
                      <a:pos x="460" y="281"/>
                    </a:cxn>
                    <a:cxn ang="0">
                      <a:pos x="460" y="211"/>
                    </a:cxn>
                    <a:cxn ang="0">
                      <a:pos x="516" y="187"/>
                    </a:cxn>
                    <a:cxn ang="0">
                      <a:pos x="562" y="46"/>
                    </a:cxn>
                    <a:cxn ang="0">
                      <a:pos x="495" y="46"/>
                    </a:cxn>
                    <a:cxn ang="0">
                      <a:pos x="434" y="131"/>
                    </a:cxn>
                    <a:cxn ang="0">
                      <a:pos x="290" y="126"/>
                    </a:cxn>
                    <a:cxn ang="0">
                      <a:pos x="279" y="0"/>
                    </a:cxn>
                    <a:cxn ang="0">
                      <a:pos x="154" y="19"/>
                    </a:cxn>
                    <a:cxn ang="0">
                      <a:pos x="130" y="59"/>
                    </a:cxn>
                    <a:cxn ang="0">
                      <a:pos x="48" y="64"/>
                    </a:cxn>
                    <a:cxn ang="0">
                      <a:pos x="61" y="112"/>
                    </a:cxn>
                    <a:cxn ang="0">
                      <a:pos x="133" y="160"/>
                    </a:cxn>
                    <a:cxn ang="0">
                      <a:pos x="138" y="305"/>
                    </a:cxn>
                    <a:cxn ang="0">
                      <a:pos x="104" y="406"/>
                    </a:cxn>
                    <a:cxn ang="0">
                      <a:pos x="34" y="393"/>
                    </a:cxn>
                    <a:cxn ang="0">
                      <a:pos x="0" y="408"/>
                    </a:cxn>
                    <a:cxn ang="0">
                      <a:pos x="19" y="400"/>
                    </a:cxn>
                    <a:cxn ang="0">
                      <a:pos x="62" y="443"/>
                    </a:cxn>
                    <a:cxn ang="0">
                      <a:pos x="162" y="443"/>
                    </a:cxn>
                    <a:cxn ang="0">
                      <a:pos x="285" y="527"/>
                    </a:cxn>
                    <a:cxn ang="0">
                      <a:pos x="270" y="655"/>
                    </a:cxn>
                    <a:cxn ang="0">
                      <a:pos x="393" y="735"/>
                    </a:cxn>
                    <a:cxn ang="0">
                      <a:pos x="413" y="783"/>
                    </a:cxn>
                    <a:cxn ang="0">
                      <a:pos x="525" y="711"/>
                    </a:cxn>
                    <a:cxn ang="0">
                      <a:pos x="553" y="775"/>
                    </a:cxn>
                    <a:cxn ang="0">
                      <a:pos x="573" y="691"/>
                    </a:cxn>
                    <a:cxn ang="0">
                      <a:pos x="609" y="691"/>
                    </a:cxn>
                    <a:cxn ang="0">
                      <a:pos x="642" y="617"/>
                    </a:cxn>
                    <a:cxn ang="0">
                      <a:pos x="626" y="556"/>
                    </a:cxn>
                  </a:cxnLst>
                  <a:rect l="0" t="0" r="r" b="b"/>
                  <a:pathLst>
                    <a:path w="642" h="783">
                      <a:moveTo>
                        <a:pt x="626" y="556"/>
                      </a:moveTo>
                      <a:cubicBezTo>
                        <a:pt x="564" y="569"/>
                        <a:pt x="564" y="569"/>
                        <a:pt x="564" y="569"/>
                      </a:cubicBezTo>
                      <a:cubicBezTo>
                        <a:pt x="548" y="403"/>
                        <a:pt x="548" y="403"/>
                        <a:pt x="548" y="403"/>
                      </a:cubicBezTo>
                      <a:cubicBezTo>
                        <a:pt x="463" y="393"/>
                        <a:pt x="463" y="393"/>
                        <a:pt x="463" y="393"/>
                      </a:cubicBezTo>
                      <a:cubicBezTo>
                        <a:pt x="495" y="299"/>
                        <a:pt x="495" y="299"/>
                        <a:pt x="495" y="299"/>
                      </a:cubicBezTo>
                      <a:cubicBezTo>
                        <a:pt x="460" y="281"/>
                        <a:pt x="460" y="281"/>
                        <a:pt x="460" y="281"/>
                      </a:cubicBezTo>
                      <a:cubicBezTo>
                        <a:pt x="460" y="211"/>
                        <a:pt x="460" y="211"/>
                        <a:pt x="460" y="211"/>
                      </a:cubicBezTo>
                      <a:cubicBezTo>
                        <a:pt x="516" y="187"/>
                        <a:pt x="516" y="187"/>
                        <a:pt x="516" y="187"/>
                      </a:cubicBezTo>
                      <a:cubicBezTo>
                        <a:pt x="562" y="46"/>
                        <a:pt x="562" y="46"/>
                        <a:pt x="562" y="46"/>
                      </a:cubicBezTo>
                      <a:cubicBezTo>
                        <a:pt x="495" y="46"/>
                        <a:pt x="495" y="46"/>
                        <a:pt x="495" y="46"/>
                      </a:cubicBezTo>
                      <a:cubicBezTo>
                        <a:pt x="434" y="131"/>
                        <a:pt x="434" y="131"/>
                        <a:pt x="434" y="131"/>
                      </a:cubicBezTo>
                      <a:cubicBezTo>
                        <a:pt x="290" y="126"/>
                        <a:pt x="290" y="126"/>
                        <a:pt x="290" y="126"/>
                      </a:cubicBezTo>
                      <a:cubicBezTo>
                        <a:pt x="279" y="0"/>
                        <a:pt x="279" y="0"/>
                        <a:pt x="279" y="0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30" y="59"/>
                        <a:pt x="130" y="59"/>
                        <a:pt x="130" y="59"/>
                      </a:cubicBezTo>
                      <a:cubicBezTo>
                        <a:pt x="48" y="64"/>
                        <a:pt x="48" y="64"/>
                        <a:pt x="48" y="64"/>
                      </a:cubicBezTo>
                      <a:cubicBezTo>
                        <a:pt x="61" y="112"/>
                        <a:pt x="61" y="112"/>
                        <a:pt x="61" y="112"/>
                      </a:cubicBezTo>
                      <a:cubicBezTo>
                        <a:pt x="133" y="160"/>
                        <a:pt x="133" y="160"/>
                        <a:pt x="133" y="160"/>
                      </a:cubicBezTo>
                      <a:cubicBezTo>
                        <a:pt x="133" y="160"/>
                        <a:pt x="146" y="211"/>
                        <a:pt x="138" y="305"/>
                      </a:cubicBezTo>
                      <a:cubicBezTo>
                        <a:pt x="130" y="398"/>
                        <a:pt x="104" y="406"/>
                        <a:pt x="104" y="406"/>
                      </a:cubicBezTo>
                      <a:cubicBezTo>
                        <a:pt x="34" y="393"/>
                        <a:pt x="34" y="393"/>
                        <a:pt x="34" y="393"/>
                      </a:cubicBezTo>
                      <a:cubicBezTo>
                        <a:pt x="0" y="408"/>
                        <a:pt x="0" y="408"/>
                        <a:pt x="0" y="408"/>
                      </a:cubicBezTo>
                      <a:cubicBezTo>
                        <a:pt x="19" y="400"/>
                        <a:pt x="19" y="400"/>
                        <a:pt x="19" y="400"/>
                      </a:cubicBezTo>
                      <a:cubicBezTo>
                        <a:pt x="62" y="443"/>
                        <a:pt x="62" y="443"/>
                        <a:pt x="62" y="443"/>
                      </a:cubicBezTo>
                      <a:cubicBezTo>
                        <a:pt x="162" y="443"/>
                        <a:pt x="162" y="443"/>
                        <a:pt x="162" y="443"/>
                      </a:cubicBezTo>
                      <a:cubicBezTo>
                        <a:pt x="285" y="527"/>
                        <a:pt x="285" y="527"/>
                        <a:pt x="285" y="527"/>
                      </a:cubicBezTo>
                      <a:cubicBezTo>
                        <a:pt x="270" y="655"/>
                        <a:pt x="270" y="655"/>
                        <a:pt x="270" y="655"/>
                      </a:cubicBezTo>
                      <a:cubicBezTo>
                        <a:pt x="393" y="735"/>
                        <a:pt x="393" y="735"/>
                        <a:pt x="393" y="735"/>
                      </a:cubicBezTo>
                      <a:cubicBezTo>
                        <a:pt x="413" y="783"/>
                        <a:pt x="413" y="783"/>
                        <a:pt x="413" y="783"/>
                      </a:cubicBezTo>
                      <a:cubicBezTo>
                        <a:pt x="525" y="711"/>
                        <a:pt x="525" y="711"/>
                        <a:pt x="525" y="711"/>
                      </a:cubicBezTo>
                      <a:cubicBezTo>
                        <a:pt x="525" y="711"/>
                        <a:pt x="541" y="735"/>
                        <a:pt x="553" y="775"/>
                      </a:cubicBezTo>
                      <a:cubicBezTo>
                        <a:pt x="573" y="691"/>
                        <a:pt x="573" y="691"/>
                        <a:pt x="573" y="691"/>
                      </a:cubicBezTo>
                      <a:cubicBezTo>
                        <a:pt x="609" y="691"/>
                        <a:pt x="609" y="691"/>
                        <a:pt x="609" y="691"/>
                      </a:cubicBezTo>
                      <a:cubicBezTo>
                        <a:pt x="642" y="617"/>
                        <a:pt x="642" y="617"/>
                        <a:pt x="642" y="617"/>
                      </a:cubicBezTo>
                      <a:cubicBezTo>
                        <a:pt x="626" y="556"/>
                        <a:pt x="626" y="556"/>
                        <a:pt x="626" y="55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1" name="Freeform 18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C61881DA-60E2-19DA-65F0-FA662E5AA78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26" y="1625"/>
                  <a:ext cx="429" cy="359"/>
                </a:xfrm>
                <a:custGeom>
                  <a:avLst/>
                  <a:gdLst/>
                  <a:ahLst/>
                  <a:cxnLst>
                    <a:cxn ang="0">
                      <a:pos x="9" y="307"/>
                    </a:cxn>
                    <a:cxn ang="0">
                      <a:pos x="153" y="312"/>
                    </a:cxn>
                    <a:cxn ang="0">
                      <a:pos x="214" y="227"/>
                    </a:cxn>
                    <a:cxn ang="0">
                      <a:pos x="281" y="227"/>
                    </a:cxn>
                    <a:cxn ang="0">
                      <a:pos x="235" y="368"/>
                    </a:cxn>
                    <a:cxn ang="0">
                      <a:pos x="179" y="392"/>
                    </a:cxn>
                    <a:cxn ang="0">
                      <a:pos x="179" y="462"/>
                    </a:cxn>
                    <a:cxn ang="0">
                      <a:pos x="214" y="480"/>
                    </a:cxn>
                    <a:cxn ang="0">
                      <a:pos x="182" y="574"/>
                    </a:cxn>
                    <a:cxn ang="0">
                      <a:pos x="267" y="584"/>
                    </a:cxn>
                    <a:cxn ang="0">
                      <a:pos x="283" y="750"/>
                    </a:cxn>
                    <a:cxn ang="0">
                      <a:pos x="345" y="737"/>
                    </a:cxn>
                    <a:cxn ang="0">
                      <a:pos x="361" y="798"/>
                    </a:cxn>
                    <a:cxn ang="0">
                      <a:pos x="380" y="756"/>
                    </a:cxn>
                    <a:cxn ang="0">
                      <a:pos x="508" y="704"/>
                    </a:cxn>
                    <a:cxn ang="0">
                      <a:pos x="636" y="884"/>
                    </a:cxn>
                    <a:cxn ang="0">
                      <a:pos x="776" y="828"/>
                    </a:cxn>
                    <a:cxn ang="0">
                      <a:pos x="804" y="865"/>
                    </a:cxn>
                    <a:cxn ang="0">
                      <a:pos x="912" y="804"/>
                    </a:cxn>
                    <a:cxn ang="0">
                      <a:pos x="916" y="636"/>
                    </a:cxn>
                    <a:cxn ang="0">
                      <a:pos x="945" y="288"/>
                    </a:cxn>
                    <a:cxn ang="0">
                      <a:pos x="768" y="228"/>
                    </a:cxn>
                    <a:cxn ang="0">
                      <a:pos x="704" y="436"/>
                    </a:cxn>
                    <a:cxn ang="0">
                      <a:pos x="752" y="516"/>
                    </a:cxn>
                    <a:cxn ang="0">
                      <a:pos x="648" y="592"/>
                    </a:cxn>
                    <a:cxn ang="0">
                      <a:pos x="589" y="496"/>
                    </a:cxn>
                    <a:cxn ang="0">
                      <a:pos x="516" y="512"/>
                    </a:cxn>
                    <a:cxn ang="0">
                      <a:pos x="408" y="452"/>
                    </a:cxn>
                    <a:cxn ang="0">
                      <a:pos x="568" y="144"/>
                    </a:cxn>
                    <a:cxn ang="0">
                      <a:pos x="400" y="16"/>
                    </a:cxn>
                    <a:cxn ang="0">
                      <a:pos x="192" y="40"/>
                    </a:cxn>
                    <a:cxn ang="0">
                      <a:pos x="200" y="100"/>
                    </a:cxn>
                    <a:cxn ang="0">
                      <a:pos x="108" y="112"/>
                    </a:cxn>
                    <a:cxn ang="0">
                      <a:pos x="100" y="192"/>
                    </a:cxn>
                    <a:cxn ang="0">
                      <a:pos x="0" y="209"/>
                    </a:cxn>
                    <a:cxn ang="0">
                      <a:pos x="9" y="307"/>
                    </a:cxn>
                  </a:cxnLst>
                  <a:rect l="0" t="0" r="r" b="b"/>
                  <a:pathLst>
                    <a:path w="1064" h="888">
                      <a:moveTo>
                        <a:pt x="9" y="307"/>
                      </a:moveTo>
                      <a:cubicBezTo>
                        <a:pt x="153" y="312"/>
                        <a:pt x="153" y="312"/>
                        <a:pt x="153" y="312"/>
                      </a:cubicBezTo>
                      <a:cubicBezTo>
                        <a:pt x="214" y="227"/>
                        <a:pt x="214" y="227"/>
                        <a:pt x="214" y="227"/>
                      </a:cubicBezTo>
                      <a:cubicBezTo>
                        <a:pt x="281" y="227"/>
                        <a:pt x="281" y="227"/>
                        <a:pt x="281" y="227"/>
                      </a:cubicBezTo>
                      <a:cubicBezTo>
                        <a:pt x="235" y="368"/>
                        <a:pt x="235" y="368"/>
                        <a:pt x="235" y="368"/>
                      </a:cubicBezTo>
                      <a:cubicBezTo>
                        <a:pt x="179" y="392"/>
                        <a:pt x="179" y="392"/>
                        <a:pt x="179" y="392"/>
                      </a:cubicBezTo>
                      <a:cubicBezTo>
                        <a:pt x="179" y="462"/>
                        <a:pt x="179" y="462"/>
                        <a:pt x="179" y="462"/>
                      </a:cubicBezTo>
                      <a:cubicBezTo>
                        <a:pt x="214" y="480"/>
                        <a:pt x="214" y="480"/>
                        <a:pt x="214" y="480"/>
                      </a:cubicBezTo>
                      <a:cubicBezTo>
                        <a:pt x="182" y="574"/>
                        <a:pt x="182" y="574"/>
                        <a:pt x="182" y="574"/>
                      </a:cubicBezTo>
                      <a:cubicBezTo>
                        <a:pt x="267" y="584"/>
                        <a:pt x="267" y="584"/>
                        <a:pt x="267" y="584"/>
                      </a:cubicBezTo>
                      <a:cubicBezTo>
                        <a:pt x="283" y="750"/>
                        <a:pt x="283" y="750"/>
                        <a:pt x="283" y="750"/>
                      </a:cubicBezTo>
                      <a:cubicBezTo>
                        <a:pt x="345" y="737"/>
                        <a:pt x="345" y="737"/>
                        <a:pt x="345" y="737"/>
                      </a:cubicBezTo>
                      <a:cubicBezTo>
                        <a:pt x="361" y="798"/>
                        <a:pt x="361" y="798"/>
                        <a:pt x="361" y="798"/>
                      </a:cubicBezTo>
                      <a:cubicBezTo>
                        <a:pt x="380" y="756"/>
                        <a:pt x="380" y="756"/>
                        <a:pt x="380" y="756"/>
                      </a:cubicBezTo>
                      <a:cubicBezTo>
                        <a:pt x="508" y="704"/>
                        <a:pt x="508" y="704"/>
                        <a:pt x="508" y="704"/>
                      </a:cubicBezTo>
                      <a:cubicBezTo>
                        <a:pt x="508" y="704"/>
                        <a:pt x="568" y="880"/>
                        <a:pt x="636" y="884"/>
                      </a:cubicBezTo>
                      <a:cubicBezTo>
                        <a:pt x="704" y="888"/>
                        <a:pt x="776" y="828"/>
                        <a:pt x="776" y="828"/>
                      </a:cubicBezTo>
                      <a:cubicBezTo>
                        <a:pt x="804" y="865"/>
                        <a:pt x="804" y="865"/>
                        <a:pt x="804" y="865"/>
                      </a:cubicBezTo>
                      <a:cubicBezTo>
                        <a:pt x="912" y="804"/>
                        <a:pt x="912" y="804"/>
                        <a:pt x="912" y="804"/>
                      </a:cubicBezTo>
                      <a:cubicBezTo>
                        <a:pt x="916" y="636"/>
                        <a:pt x="916" y="636"/>
                        <a:pt x="916" y="636"/>
                      </a:cubicBezTo>
                      <a:cubicBezTo>
                        <a:pt x="916" y="636"/>
                        <a:pt x="1064" y="416"/>
                        <a:pt x="945" y="288"/>
                      </a:cubicBezTo>
                      <a:cubicBezTo>
                        <a:pt x="824" y="160"/>
                        <a:pt x="768" y="228"/>
                        <a:pt x="768" y="228"/>
                      </a:cubicBezTo>
                      <a:cubicBezTo>
                        <a:pt x="704" y="436"/>
                        <a:pt x="704" y="436"/>
                        <a:pt x="704" y="436"/>
                      </a:cubicBezTo>
                      <a:cubicBezTo>
                        <a:pt x="752" y="516"/>
                        <a:pt x="752" y="516"/>
                        <a:pt x="752" y="516"/>
                      </a:cubicBezTo>
                      <a:cubicBezTo>
                        <a:pt x="648" y="592"/>
                        <a:pt x="648" y="592"/>
                        <a:pt x="648" y="592"/>
                      </a:cubicBezTo>
                      <a:cubicBezTo>
                        <a:pt x="589" y="496"/>
                        <a:pt x="589" y="496"/>
                        <a:pt x="589" y="496"/>
                      </a:cubicBezTo>
                      <a:cubicBezTo>
                        <a:pt x="516" y="512"/>
                        <a:pt x="516" y="512"/>
                        <a:pt x="516" y="512"/>
                      </a:cubicBezTo>
                      <a:cubicBezTo>
                        <a:pt x="408" y="452"/>
                        <a:pt x="408" y="452"/>
                        <a:pt x="408" y="452"/>
                      </a:cubicBezTo>
                      <a:cubicBezTo>
                        <a:pt x="568" y="144"/>
                        <a:pt x="568" y="144"/>
                        <a:pt x="568" y="144"/>
                      </a:cubicBezTo>
                      <a:cubicBezTo>
                        <a:pt x="568" y="144"/>
                        <a:pt x="512" y="32"/>
                        <a:pt x="400" y="16"/>
                      </a:cubicBezTo>
                      <a:cubicBezTo>
                        <a:pt x="288" y="0"/>
                        <a:pt x="192" y="40"/>
                        <a:pt x="192" y="40"/>
                      </a:cubicBezTo>
                      <a:cubicBezTo>
                        <a:pt x="200" y="100"/>
                        <a:pt x="200" y="100"/>
                        <a:pt x="200" y="100"/>
                      </a:cubicBezTo>
                      <a:cubicBezTo>
                        <a:pt x="108" y="112"/>
                        <a:pt x="108" y="112"/>
                        <a:pt x="108" y="112"/>
                      </a:cubicBezTo>
                      <a:cubicBezTo>
                        <a:pt x="100" y="192"/>
                        <a:pt x="100" y="192"/>
                        <a:pt x="100" y="192"/>
                      </a:cubicBezTo>
                      <a:cubicBezTo>
                        <a:pt x="0" y="209"/>
                        <a:pt x="0" y="209"/>
                        <a:pt x="0" y="209"/>
                      </a:cubicBezTo>
                      <a:cubicBezTo>
                        <a:pt x="9" y="307"/>
                        <a:pt x="9" y="307"/>
                        <a:pt x="9" y="307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52" name="Freeform 18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0BB16FA-587D-5AA6-F46E-FE5C1D4EAF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90" y="1664"/>
                  <a:ext cx="155" cy="200"/>
                </a:xfrm>
                <a:custGeom>
                  <a:avLst/>
                  <a:gdLst/>
                  <a:ahLst/>
                  <a:cxnLst>
                    <a:cxn ang="0">
                      <a:pos x="0" y="354"/>
                    </a:cxn>
                    <a:cxn ang="0">
                      <a:pos x="108" y="414"/>
                    </a:cxn>
                    <a:cxn ang="0">
                      <a:pos x="180" y="398"/>
                    </a:cxn>
                    <a:cxn ang="0">
                      <a:pos x="240" y="494"/>
                    </a:cxn>
                    <a:cxn ang="0">
                      <a:pos x="344" y="418"/>
                    </a:cxn>
                    <a:cxn ang="0">
                      <a:pos x="296" y="338"/>
                    </a:cxn>
                    <a:cxn ang="0">
                      <a:pos x="360" y="130"/>
                    </a:cxn>
                    <a:cxn ang="0">
                      <a:pos x="382" y="116"/>
                    </a:cxn>
                    <a:cxn ang="0">
                      <a:pos x="360" y="69"/>
                    </a:cxn>
                    <a:cxn ang="0">
                      <a:pos x="272" y="50"/>
                    </a:cxn>
                    <a:cxn ang="0">
                      <a:pos x="205" y="0"/>
                    </a:cxn>
                    <a:cxn ang="0">
                      <a:pos x="185" y="60"/>
                    </a:cxn>
                    <a:cxn ang="0">
                      <a:pos x="153" y="60"/>
                    </a:cxn>
                    <a:cxn ang="0">
                      <a:pos x="0" y="354"/>
                    </a:cxn>
                  </a:cxnLst>
                  <a:rect l="0" t="0" r="r" b="b"/>
                  <a:pathLst>
                    <a:path w="382" h="494">
                      <a:moveTo>
                        <a:pt x="0" y="354"/>
                      </a:moveTo>
                      <a:cubicBezTo>
                        <a:pt x="108" y="414"/>
                        <a:pt x="108" y="414"/>
                        <a:pt x="108" y="414"/>
                      </a:cubicBezTo>
                      <a:cubicBezTo>
                        <a:pt x="180" y="398"/>
                        <a:pt x="180" y="398"/>
                        <a:pt x="180" y="398"/>
                      </a:cubicBezTo>
                      <a:cubicBezTo>
                        <a:pt x="240" y="494"/>
                        <a:pt x="240" y="494"/>
                        <a:pt x="240" y="494"/>
                      </a:cubicBezTo>
                      <a:cubicBezTo>
                        <a:pt x="344" y="418"/>
                        <a:pt x="344" y="418"/>
                        <a:pt x="344" y="418"/>
                      </a:cubicBezTo>
                      <a:cubicBezTo>
                        <a:pt x="296" y="338"/>
                        <a:pt x="296" y="338"/>
                        <a:pt x="296" y="338"/>
                      </a:cubicBezTo>
                      <a:cubicBezTo>
                        <a:pt x="360" y="130"/>
                        <a:pt x="360" y="130"/>
                        <a:pt x="360" y="130"/>
                      </a:cubicBezTo>
                      <a:cubicBezTo>
                        <a:pt x="360" y="130"/>
                        <a:pt x="367" y="121"/>
                        <a:pt x="382" y="116"/>
                      </a:cubicBezTo>
                      <a:cubicBezTo>
                        <a:pt x="360" y="69"/>
                        <a:pt x="360" y="69"/>
                        <a:pt x="360" y="69"/>
                      </a:cubicBezTo>
                      <a:cubicBezTo>
                        <a:pt x="360" y="69"/>
                        <a:pt x="278" y="63"/>
                        <a:pt x="272" y="50"/>
                      </a:cubicBezTo>
                      <a:cubicBezTo>
                        <a:pt x="266" y="36"/>
                        <a:pt x="205" y="0"/>
                        <a:pt x="205" y="0"/>
                      </a:cubicBezTo>
                      <a:cubicBezTo>
                        <a:pt x="185" y="60"/>
                        <a:pt x="185" y="60"/>
                        <a:pt x="185" y="60"/>
                      </a:cubicBezTo>
                      <a:cubicBezTo>
                        <a:pt x="153" y="60"/>
                        <a:pt x="153" y="60"/>
                        <a:pt x="153" y="60"/>
                      </a:cubicBezTo>
                      <a:cubicBezTo>
                        <a:pt x="0" y="354"/>
                        <a:pt x="0" y="354"/>
                        <a:pt x="0" y="3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2" name="Group 186">
                <a:extLst>
                  <a:ext uri="{FF2B5EF4-FFF2-40B4-BE49-F238E27FC236}">
                    <a16:creationId xmlns:a16="http://schemas.microsoft.com/office/drawing/2014/main" id="{6C792729-54E4-67BB-FB28-5A49FC058785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4746626" y="2921008"/>
                <a:ext cx="1674813" cy="1223966"/>
                <a:chOff x="4367" y="1898"/>
                <a:chExt cx="1055" cy="771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35" name="Freeform 18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3615A27-EA4B-7DCB-78CE-97DC5B4545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84" y="2292"/>
                  <a:ext cx="276" cy="278"/>
                </a:xfrm>
                <a:custGeom>
                  <a:avLst/>
                  <a:gdLst/>
                  <a:ahLst/>
                  <a:cxnLst>
                    <a:cxn ang="0">
                      <a:pos x="548" y="165"/>
                    </a:cxn>
                    <a:cxn ang="0">
                      <a:pos x="580" y="88"/>
                    </a:cxn>
                    <a:cxn ang="0">
                      <a:pos x="527" y="53"/>
                    </a:cxn>
                    <a:cxn ang="0">
                      <a:pos x="429" y="92"/>
                    </a:cxn>
                    <a:cxn ang="0">
                      <a:pos x="434" y="39"/>
                    </a:cxn>
                    <a:cxn ang="0">
                      <a:pos x="356" y="67"/>
                    </a:cxn>
                    <a:cxn ang="0">
                      <a:pos x="267" y="27"/>
                    </a:cxn>
                    <a:cxn ang="0">
                      <a:pos x="121" y="5"/>
                    </a:cxn>
                    <a:cxn ang="0">
                      <a:pos x="108" y="147"/>
                    </a:cxn>
                    <a:cxn ang="0">
                      <a:pos x="136" y="155"/>
                    </a:cxn>
                    <a:cxn ang="0">
                      <a:pos x="126" y="206"/>
                    </a:cxn>
                    <a:cxn ang="0">
                      <a:pos x="73" y="223"/>
                    </a:cxn>
                    <a:cxn ang="0">
                      <a:pos x="52" y="381"/>
                    </a:cxn>
                    <a:cxn ang="0">
                      <a:pos x="108" y="475"/>
                    </a:cxn>
                    <a:cxn ang="0">
                      <a:pos x="167" y="440"/>
                    </a:cxn>
                    <a:cxn ang="0">
                      <a:pos x="209" y="457"/>
                    </a:cxn>
                    <a:cxn ang="0">
                      <a:pos x="185" y="547"/>
                    </a:cxn>
                    <a:cxn ang="0">
                      <a:pos x="237" y="572"/>
                    </a:cxn>
                    <a:cxn ang="0">
                      <a:pos x="241" y="607"/>
                    </a:cxn>
                    <a:cxn ang="0">
                      <a:pos x="223" y="645"/>
                    </a:cxn>
                    <a:cxn ang="0">
                      <a:pos x="223" y="645"/>
                    </a:cxn>
                    <a:cxn ang="0">
                      <a:pos x="343" y="578"/>
                    </a:cxn>
                    <a:cxn ang="0">
                      <a:pos x="446" y="543"/>
                    </a:cxn>
                    <a:cxn ang="0">
                      <a:pos x="550" y="439"/>
                    </a:cxn>
                    <a:cxn ang="0">
                      <a:pos x="682" y="356"/>
                    </a:cxn>
                    <a:cxn ang="0">
                      <a:pos x="548" y="165"/>
                    </a:cxn>
                  </a:cxnLst>
                  <a:rect l="0" t="0" r="r" b="b"/>
                  <a:pathLst>
                    <a:path w="682" h="688">
                      <a:moveTo>
                        <a:pt x="548" y="165"/>
                      </a:moveTo>
                      <a:cubicBezTo>
                        <a:pt x="580" y="88"/>
                        <a:pt x="580" y="88"/>
                        <a:pt x="580" y="88"/>
                      </a:cubicBezTo>
                      <a:cubicBezTo>
                        <a:pt x="580" y="88"/>
                        <a:pt x="576" y="64"/>
                        <a:pt x="527" y="53"/>
                      </a:cubicBezTo>
                      <a:cubicBezTo>
                        <a:pt x="478" y="43"/>
                        <a:pt x="429" y="92"/>
                        <a:pt x="429" y="92"/>
                      </a:cubicBezTo>
                      <a:cubicBezTo>
                        <a:pt x="434" y="39"/>
                        <a:pt x="434" y="39"/>
                        <a:pt x="434" y="39"/>
                      </a:cubicBezTo>
                      <a:cubicBezTo>
                        <a:pt x="356" y="67"/>
                        <a:pt x="356" y="67"/>
                        <a:pt x="356" y="67"/>
                      </a:cubicBezTo>
                      <a:cubicBezTo>
                        <a:pt x="356" y="67"/>
                        <a:pt x="316" y="54"/>
                        <a:pt x="267" y="27"/>
                      </a:cubicBezTo>
                      <a:cubicBezTo>
                        <a:pt x="218" y="0"/>
                        <a:pt x="121" y="5"/>
                        <a:pt x="121" y="5"/>
                      </a:cubicBezTo>
                      <a:cubicBezTo>
                        <a:pt x="108" y="147"/>
                        <a:pt x="108" y="147"/>
                        <a:pt x="108" y="147"/>
                      </a:cubicBezTo>
                      <a:cubicBezTo>
                        <a:pt x="136" y="155"/>
                        <a:pt x="136" y="155"/>
                        <a:pt x="136" y="155"/>
                      </a:cubicBezTo>
                      <a:cubicBezTo>
                        <a:pt x="126" y="206"/>
                        <a:pt x="126" y="206"/>
                        <a:pt x="126" y="206"/>
                      </a:cubicBezTo>
                      <a:cubicBezTo>
                        <a:pt x="73" y="223"/>
                        <a:pt x="73" y="223"/>
                        <a:pt x="73" y="223"/>
                      </a:cubicBezTo>
                      <a:cubicBezTo>
                        <a:pt x="73" y="223"/>
                        <a:pt x="0" y="325"/>
                        <a:pt x="52" y="381"/>
                      </a:cubicBezTo>
                      <a:cubicBezTo>
                        <a:pt x="104" y="437"/>
                        <a:pt x="108" y="475"/>
                        <a:pt x="108" y="475"/>
                      </a:cubicBezTo>
                      <a:cubicBezTo>
                        <a:pt x="167" y="440"/>
                        <a:pt x="167" y="440"/>
                        <a:pt x="167" y="440"/>
                      </a:cubicBezTo>
                      <a:cubicBezTo>
                        <a:pt x="209" y="457"/>
                        <a:pt x="209" y="457"/>
                        <a:pt x="209" y="457"/>
                      </a:cubicBezTo>
                      <a:cubicBezTo>
                        <a:pt x="209" y="457"/>
                        <a:pt x="174" y="517"/>
                        <a:pt x="185" y="547"/>
                      </a:cubicBezTo>
                      <a:cubicBezTo>
                        <a:pt x="195" y="579"/>
                        <a:pt x="237" y="572"/>
                        <a:pt x="237" y="572"/>
                      </a:cubicBezTo>
                      <a:cubicBezTo>
                        <a:pt x="241" y="607"/>
                        <a:pt x="241" y="607"/>
                        <a:pt x="241" y="607"/>
                      </a:cubicBezTo>
                      <a:cubicBezTo>
                        <a:pt x="223" y="645"/>
                        <a:pt x="223" y="645"/>
                        <a:pt x="223" y="645"/>
                      </a:cubicBezTo>
                      <a:cubicBezTo>
                        <a:pt x="223" y="645"/>
                        <a:pt x="223" y="645"/>
                        <a:pt x="223" y="645"/>
                      </a:cubicBezTo>
                      <a:cubicBezTo>
                        <a:pt x="273" y="650"/>
                        <a:pt x="330" y="688"/>
                        <a:pt x="343" y="578"/>
                      </a:cubicBezTo>
                      <a:cubicBezTo>
                        <a:pt x="380" y="587"/>
                        <a:pt x="420" y="578"/>
                        <a:pt x="446" y="543"/>
                      </a:cubicBezTo>
                      <a:cubicBezTo>
                        <a:pt x="494" y="481"/>
                        <a:pt x="548" y="444"/>
                        <a:pt x="550" y="439"/>
                      </a:cubicBezTo>
                      <a:cubicBezTo>
                        <a:pt x="599" y="503"/>
                        <a:pt x="636" y="404"/>
                        <a:pt x="682" y="356"/>
                      </a:cubicBezTo>
                      <a:cubicBezTo>
                        <a:pt x="548" y="165"/>
                        <a:pt x="548" y="165"/>
                        <a:pt x="548" y="16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6" name="Freeform 18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231D9C2-5B11-8E0B-B789-5141952B534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31" y="2349"/>
                  <a:ext cx="250" cy="320"/>
                </a:xfrm>
                <a:custGeom>
                  <a:avLst/>
                  <a:gdLst/>
                  <a:ahLst/>
                  <a:cxnLst>
                    <a:cxn ang="0">
                      <a:pos x="142" y="625"/>
                    </a:cxn>
                    <a:cxn ang="0">
                      <a:pos x="264" y="782"/>
                    </a:cxn>
                    <a:cxn ang="0">
                      <a:pos x="356" y="600"/>
                    </a:cxn>
                    <a:cxn ang="0">
                      <a:pos x="486" y="545"/>
                    </a:cxn>
                    <a:cxn ang="0">
                      <a:pos x="565" y="510"/>
                    </a:cxn>
                    <a:cxn ang="0">
                      <a:pos x="602" y="504"/>
                    </a:cxn>
                    <a:cxn ang="0">
                      <a:pos x="620" y="466"/>
                    </a:cxn>
                    <a:cxn ang="0">
                      <a:pos x="616" y="431"/>
                    </a:cxn>
                    <a:cxn ang="0">
                      <a:pos x="564" y="406"/>
                    </a:cxn>
                    <a:cxn ang="0">
                      <a:pos x="588" y="316"/>
                    </a:cxn>
                    <a:cxn ang="0">
                      <a:pos x="546" y="298"/>
                    </a:cxn>
                    <a:cxn ang="0">
                      <a:pos x="487" y="334"/>
                    </a:cxn>
                    <a:cxn ang="0">
                      <a:pos x="431" y="240"/>
                    </a:cxn>
                    <a:cxn ang="0">
                      <a:pos x="452" y="82"/>
                    </a:cxn>
                    <a:cxn ang="0">
                      <a:pos x="504" y="65"/>
                    </a:cxn>
                    <a:cxn ang="0">
                      <a:pos x="515" y="13"/>
                    </a:cxn>
                    <a:cxn ang="0">
                      <a:pos x="466" y="0"/>
                    </a:cxn>
                    <a:cxn ang="0">
                      <a:pos x="468" y="7"/>
                    </a:cxn>
                    <a:cxn ang="0">
                      <a:pos x="269" y="109"/>
                    </a:cxn>
                    <a:cxn ang="0">
                      <a:pos x="215" y="172"/>
                    </a:cxn>
                    <a:cxn ang="0">
                      <a:pos x="264" y="253"/>
                    </a:cxn>
                    <a:cxn ang="0">
                      <a:pos x="243" y="305"/>
                    </a:cxn>
                    <a:cxn ang="0">
                      <a:pos x="169" y="305"/>
                    </a:cxn>
                    <a:cxn ang="0">
                      <a:pos x="164" y="349"/>
                    </a:cxn>
                    <a:cxn ang="0">
                      <a:pos x="106" y="363"/>
                    </a:cxn>
                    <a:cxn ang="0">
                      <a:pos x="67" y="298"/>
                    </a:cxn>
                    <a:cxn ang="0">
                      <a:pos x="0" y="405"/>
                    </a:cxn>
                    <a:cxn ang="0">
                      <a:pos x="0" y="502"/>
                    </a:cxn>
                    <a:cxn ang="0">
                      <a:pos x="2" y="500"/>
                    </a:cxn>
                    <a:cxn ang="0">
                      <a:pos x="50" y="530"/>
                    </a:cxn>
                    <a:cxn ang="0">
                      <a:pos x="74" y="578"/>
                    </a:cxn>
                    <a:cxn ang="0">
                      <a:pos x="128" y="607"/>
                    </a:cxn>
                    <a:cxn ang="0">
                      <a:pos x="132" y="627"/>
                    </a:cxn>
                    <a:cxn ang="0">
                      <a:pos x="142" y="625"/>
                    </a:cxn>
                  </a:cxnLst>
                  <a:rect l="0" t="0" r="r" b="b"/>
                  <a:pathLst>
                    <a:path w="620" h="792">
                      <a:moveTo>
                        <a:pt x="142" y="625"/>
                      </a:moveTo>
                      <a:cubicBezTo>
                        <a:pt x="162" y="652"/>
                        <a:pt x="239" y="792"/>
                        <a:pt x="264" y="782"/>
                      </a:cubicBezTo>
                      <a:cubicBezTo>
                        <a:pt x="275" y="777"/>
                        <a:pt x="321" y="622"/>
                        <a:pt x="356" y="600"/>
                      </a:cubicBezTo>
                      <a:cubicBezTo>
                        <a:pt x="388" y="580"/>
                        <a:pt x="410" y="494"/>
                        <a:pt x="486" y="545"/>
                      </a:cubicBezTo>
                      <a:cubicBezTo>
                        <a:pt x="488" y="546"/>
                        <a:pt x="551" y="518"/>
                        <a:pt x="565" y="510"/>
                      </a:cubicBezTo>
                      <a:cubicBezTo>
                        <a:pt x="576" y="504"/>
                        <a:pt x="589" y="503"/>
                        <a:pt x="602" y="504"/>
                      </a:cubicBezTo>
                      <a:cubicBezTo>
                        <a:pt x="620" y="466"/>
                        <a:pt x="620" y="466"/>
                        <a:pt x="620" y="466"/>
                      </a:cubicBezTo>
                      <a:cubicBezTo>
                        <a:pt x="616" y="431"/>
                        <a:pt x="616" y="431"/>
                        <a:pt x="616" y="431"/>
                      </a:cubicBezTo>
                      <a:cubicBezTo>
                        <a:pt x="616" y="431"/>
                        <a:pt x="574" y="438"/>
                        <a:pt x="564" y="406"/>
                      </a:cubicBezTo>
                      <a:cubicBezTo>
                        <a:pt x="553" y="375"/>
                        <a:pt x="588" y="316"/>
                        <a:pt x="588" y="316"/>
                      </a:cubicBezTo>
                      <a:cubicBezTo>
                        <a:pt x="546" y="298"/>
                        <a:pt x="546" y="298"/>
                        <a:pt x="546" y="298"/>
                      </a:cubicBezTo>
                      <a:cubicBezTo>
                        <a:pt x="487" y="334"/>
                        <a:pt x="487" y="334"/>
                        <a:pt x="487" y="334"/>
                      </a:cubicBezTo>
                      <a:cubicBezTo>
                        <a:pt x="487" y="334"/>
                        <a:pt x="483" y="296"/>
                        <a:pt x="431" y="240"/>
                      </a:cubicBezTo>
                      <a:cubicBezTo>
                        <a:pt x="379" y="184"/>
                        <a:pt x="452" y="82"/>
                        <a:pt x="452" y="82"/>
                      </a:cubicBezTo>
                      <a:cubicBezTo>
                        <a:pt x="504" y="65"/>
                        <a:pt x="504" y="65"/>
                        <a:pt x="504" y="65"/>
                      </a:cubicBezTo>
                      <a:cubicBezTo>
                        <a:pt x="515" y="13"/>
                        <a:pt x="515" y="13"/>
                        <a:pt x="515" y="13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cubicBezTo>
                        <a:pt x="468" y="7"/>
                        <a:pt x="468" y="7"/>
                        <a:pt x="468" y="7"/>
                      </a:cubicBezTo>
                      <a:cubicBezTo>
                        <a:pt x="269" y="109"/>
                        <a:pt x="269" y="109"/>
                        <a:pt x="269" y="109"/>
                      </a:cubicBezTo>
                      <a:cubicBezTo>
                        <a:pt x="269" y="109"/>
                        <a:pt x="218" y="123"/>
                        <a:pt x="215" y="172"/>
                      </a:cubicBezTo>
                      <a:cubicBezTo>
                        <a:pt x="213" y="220"/>
                        <a:pt x="255" y="211"/>
                        <a:pt x="264" y="253"/>
                      </a:cubicBezTo>
                      <a:cubicBezTo>
                        <a:pt x="273" y="293"/>
                        <a:pt x="243" y="305"/>
                        <a:pt x="243" y="305"/>
                      </a:cubicBezTo>
                      <a:cubicBezTo>
                        <a:pt x="169" y="305"/>
                        <a:pt x="169" y="305"/>
                        <a:pt x="169" y="305"/>
                      </a:cubicBezTo>
                      <a:cubicBezTo>
                        <a:pt x="164" y="349"/>
                        <a:pt x="164" y="349"/>
                        <a:pt x="164" y="349"/>
                      </a:cubicBezTo>
                      <a:cubicBezTo>
                        <a:pt x="106" y="363"/>
                        <a:pt x="106" y="363"/>
                        <a:pt x="106" y="363"/>
                      </a:cubicBezTo>
                      <a:cubicBezTo>
                        <a:pt x="67" y="298"/>
                        <a:pt x="67" y="298"/>
                        <a:pt x="67" y="298"/>
                      </a:cubicBezTo>
                      <a:cubicBezTo>
                        <a:pt x="0" y="405"/>
                        <a:pt x="0" y="405"/>
                        <a:pt x="0" y="405"/>
                      </a:cubicBezTo>
                      <a:cubicBezTo>
                        <a:pt x="0" y="502"/>
                        <a:pt x="0" y="502"/>
                        <a:pt x="0" y="502"/>
                      </a:cubicBezTo>
                      <a:cubicBezTo>
                        <a:pt x="2" y="500"/>
                        <a:pt x="2" y="500"/>
                        <a:pt x="2" y="500"/>
                      </a:cubicBezTo>
                      <a:cubicBezTo>
                        <a:pt x="50" y="530"/>
                        <a:pt x="50" y="530"/>
                        <a:pt x="50" y="530"/>
                      </a:cubicBezTo>
                      <a:cubicBezTo>
                        <a:pt x="74" y="578"/>
                        <a:pt x="74" y="578"/>
                        <a:pt x="74" y="578"/>
                      </a:cubicBezTo>
                      <a:cubicBezTo>
                        <a:pt x="128" y="607"/>
                        <a:pt x="128" y="607"/>
                        <a:pt x="128" y="607"/>
                      </a:cubicBezTo>
                      <a:cubicBezTo>
                        <a:pt x="132" y="627"/>
                        <a:pt x="132" y="627"/>
                        <a:pt x="132" y="627"/>
                      </a:cubicBezTo>
                      <a:cubicBezTo>
                        <a:pt x="142" y="625"/>
                        <a:pt x="142" y="625"/>
                        <a:pt x="142" y="62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7" name="Freeform 18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B5D570A-03E1-55A3-4C9E-B432DD61BB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99" y="2298"/>
                  <a:ext cx="343" cy="273"/>
                </a:xfrm>
                <a:custGeom>
                  <a:avLst/>
                  <a:gdLst/>
                  <a:ahLst/>
                  <a:cxnLst>
                    <a:cxn ang="0">
                      <a:pos x="840" y="381"/>
                    </a:cxn>
                    <a:cxn ang="0">
                      <a:pos x="791" y="300"/>
                    </a:cxn>
                    <a:cxn ang="0">
                      <a:pos x="821" y="249"/>
                    </a:cxn>
                    <a:cxn ang="0">
                      <a:pos x="782" y="113"/>
                    </a:cxn>
                    <a:cxn ang="0">
                      <a:pos x="781" y="113"/>
                    </a:cxn>
                    <a:cxn ang="0">
                      <a:pos x="752" y="83"/>
                    </a:cxn>
                    <a:cxn ang="0">
                      <a:pos x="656" y="92"/>
                    </a:cxn>
                    <a:cxn ang="0">
                      <a:pos x="567" y="6"/>
                    </a:cxn>
                    <a:cxn ang="0">
                      <a:pos x="472" y="16"/>
                    </a:cxn>
                    <a:cxn ang="0">
                      <a:pos x="465" y="13"/>
                    </a:cxn>
                    <a:cxn ang="0">
                      <a:pos x="465" y="13"/>
                    </a:cxn>
                    <a:cxn ang="0">
                      <a:pos x="307" y="142"/>
                    </a:cxn>
                    <a:cxn ang="0">
                      <a:pos x="248" y="302"/>
                    </a:cxn>
                    <a:cxn ang="0">
                      <a:pos x="139" y="302"/>
                    </a:cxn>
                    <a:cxn ang="0">
                      <a:pos x="106" y="398"/>
                    </a:cxn>
                    <a:cxn ang="0">
                      <a:pos x="0" y="446"/>
                    </a:cxn>
                    <a:cxn ang="0">
                      <a:pos x="18" y="501"/>
                    </a:cxn>
                    <a:cxn ang="0">
                      <a:pos x="90" y="498"/>
                    </a:cxn>
                    <a:cxn ang="0">
                      <a:pos x="191" y="565"/>
                    </a:cxn>
                    <a:cxn ang="0">
                      <a:pos x="267" y="569"/>
                    </a:cxn>
                    <a:cxn ang="0">
                      <a:pos x="327" y="676"/>
                    </a:cxn>
                    <a:cxn ang="0">
                      <a:pos x="354" y="668"/>
                    </a:cxn>
                    <a:cxn ang="0">
                      <a:pos x="387" y="659"/>
                    </a:cxn>
                    <a:cxn ang="0">
                      <a:pos x="530" y="659"/>
                    </a:cxn>
                    <a:cxn ang="0">
                      <a:pos x="577" y="630"/>
                    </a:cxn>
                    <a:cxn ang="0">
                      <a:pos x="577" y="533"/>
                    </a:cxn>
                    <a:cxn ang="0">
                      <a:pos x="643" y="427"/>
                    </a:cxn>
                    <a:cxn ang="0">
                      <a:pos x="682" y="492"/>
                    </a:cxn>
                    <a:cxn ang="0">
                      <a:pos x="740" y="478"/>
                    </a:cxn>
                    <a:cxn ang="0">
                      <a:pos x="745" y="434"/>
                    </a:cxn>
                    <a:cxn ang="0">
                      <a:pos x="819" y="434"/>
                    </a:cxn>
                    <a:cxn ang="0">
                      <a:pos x="840" y="381"/>
                    </a:cxn>
                  </a:cxnLst>
                  <a:rect l="0" t="0" r="r" b="b"/>
                  <a:pathLst>
                    <a:path w="849" h="676">
                      <a:moveTo>
                        <a:pt x="840" y="381"/>
                      </a:moveTo>
                      <a:cubicBezTo>
                        <a:pt x="831" y="339"/>
                        <a:pt x="790" y="348"/>
                        <a:pt x="791" y="300"/>
                      </a:cubicBezTo>
                      <a:cubicBezTo>
                        <a:pt x="793" y="274"/>
                        <a:pt x="807" y="258"/>
                        <a:pt x="821" y="249"/>
                      </a:cubicBezTo>
                      <a:cubicBezTo>
                        <a:pt x="782" y="113"/>
                        <a:pt x="782" y="113"/>
                        <a:pt x="782" y="113"/>
                      </a:cubicBezTo>
                      <a:cubicBezTo>
                        <a:pt x="782" y="113"/>
                        <a:pt x="782" y="113"/>
                        <a:pt x="781" y="113"/>
                      </a:cubicBezTo>
                      <a:cubicBezTo>
                        <a:pt x="760" y="123"/>
                        <a:pt x="752" y="83"/>
                        <a:pt x="752" y="83"/>
                      </a:cubicBezTo>
                      <a:cubicBezTo>
                        <a:pt x="656" y="92"/>
                        <a:pt x="656" y="92"/>
                        <a:pt x="656" y="92"/>
                      </a:cubicBezTo>
                      <a:cubicBezTo>
                        <a:pt x="656" y="92"/>
                        <a:pt x="586" y="12"/>
                        <a:pt x="567" y="6"/>
                      </a:cubicBezTo>
                      <a:cubicBezTo>
                        <a:pt x="549" y="0"/>
                        <a:pt x="513" y="25"/>
                        <a:pt x="472" y="16"/>
                      </a:cubicBezTo>
                      <a:cubicBezTo>
                        <a:pt x="470" y="15"/>
                        <a:pt x="467" y="14"/>
                        <a:pt x="465" y="13"/>
                      </a:cubicBezTo>
                      <a:cubicBezTo>
                        <a:pt x="465" y="13"/>
                        <a:pt x="465" y="13"/>
                        <a:pt x="465" y="13"/>
                      </a:cubicBezTo>
                      <a:cubicBezTo>
                        <a:pt x="307" y="142"/>
                        <a:pt x="307" y="142"/>
                        <a:pt x="307" y="142"/>
                      </a:cubicBezTo>
                      <a:cubicBezTo>
                        <a:pt x="307" y="142"/>
                        <a:pt x="287" y="271"/>
                        <a:pt x="248" y="302"/>
                      </a:cubicBezTo>
                      <a:cubicBezTo>
                        <a:pt x="209" y="333"/>
                        <a:pt x="186" y="289"/>
                        <a:pt x="139" y="302"/>
                      </a:cubicBezTo>
                      <a:cubicBezTo>
                        <a:pt x="93" y="315"/>
                        <a:pt x="106" y="398"/>
                        <a:pt x="106" y="398"/>
                      </a:cubicBezTo>
                      <a:cubicBezTo>
                        <a:pt x="0" y="446"/>
                        <a:pt x="0" y="446"/>
                        <a:pt x="0" y="446"/>
                      </a:cubicBezTo>
                      <a:cubicBezTo>
                        <a:pt x="11" y="466"/>
                        <a:pt x="16" y="486"/>
                        <a:pt x="18" y="501"/>
                      </a:cubicBezTo>
                      <a:cubicBezTo>
                        <a:pt x="23" y="537"/>
                        <a:pt x="90" y="498"/>
                        <a:pt x="90" y="498"/>
                      </a:cubicBezTo>
                      <a:cubicBezTo>
                        <a:pt x="191" y="565"/>
                        <a:pt x="191" y="565"/>
                        <a:pt x="191" y="565"/>
                      </a:cubicBezTo>
                      <a:cubicBezTo>
                        <a:pt x="220" y="547"/>
                        <a:pt x="267" y="569"/>
                        <a:pt x="267" y="569"/>
                      </a:cubicBezTo>
                      <a:cubicBezTo>
                        <a:pt x="327" y="676"/>
                        <a:pt x="327" y="676"/>
                        <a:pt x="327" y="676"/>
                      </a:cubicBezTo>
                      <a:cubicBezTo>
                        <a:pt x="354" y="668"/>
                        <a:pt x="354" y="668"/>
                        <a:pt x="354" y="668"/>
                      </a:cubicBezTo>
                      <a:cubicBezTo>
                        <a:pt x="387" y="659"/>
                        <a:pt x="387" y="659"/>
                        <a:pt x="387" y="659"/>
                      </a:cubicBezTo>
                      <a:cubicBezTo>
                        <a:pt x="530" y="659"/>
                        <a:pt x="530" y="659"/>
                        <a:pt x="530" y="659"/>
                      </a:cubicBezTo>
                      <a:cubicBezTo>
                        <a:pt x="577" y="630"/>
                        <a:pt x="577" y="630"/>
                        <a:pt x="577" y="630"/>
                      </a:cubicBezTo>
                      <a:cubicBezTo>
                        <a:pt x="577" y="533"/>
                        <a:pt x="577" y="533"/>
                        <a:pt x="577" y="533"/>
                      </a:cubicBezTo>
                      <a:cubicBezTo>
                        <a:pt x="643" y="427"/>
                        <a:pt x="643" y="427"/>
                        <a:pt x="643" y="427"/>
                      </a:cubicBezTo>
                      <a:cubicBezTo>
                        <a:pt x="682" y="492"/>
                        <a:pt x="682" y="492"/>
                        <a:pt x="682" y="492"/>
                      </a:cubicBezTo>
                      <a:cubicBezTo>
                        <a:pt x="740" y="478"/>
                        <a:pt x="740" y="478"/>
                        <a:pt x="740" y="478"/>
                      </a:cubicBezTo>
                      <a:cubicBezTo>
                        <a:pt x="745" y="434"/>
                        <a:pt x="745" y="434"/>
                        <a:pt x="745" y="434"/>
                      </a:cubicBezTo>
                      <a:cubicBezTo>
                        <a:pt x="819" y="434"/>
                        <a:pt x="819" y="434"/>
                        <a:pt x="819" y="434"/>
                      </a:cubicBezTo>
                      <a:cubicBezTo>
                        <a:pt x="819" y="434"/>
                        <a:pt x="849" y="422"/>
                        <a:pt x="840" y="381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8" name="Freeform 19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165E6C8-AA8D-8E73-94A6-6B1CB0046B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67" y="1898"/>
                  <a:ext cx="575" cy="448"/>
                </a:xfrm>
                <a:custGeom>
                  <a:avLst/>
                  <a:gdLst/>
                  <a:ahLst/>
                  <a:cxnLst>
                    <a:cxn ang="0">
                      <a:pos x="1409" y="274"/>
                    </a:cxn>
                    <a:cxn ang="0">
                      <a:pos x="1413" y="158"/>
                    </a:cxn>
                    <a:cxn ang="0">
                      <a:pos x="1376" y="155"/>
                    </a:cxn>
                    <a:cxn ang="0">
                      <a:pos x="1275" y="89"/>
                    </a:cxn>
                    <a:cxn ang="0">
                      <a:pos x="1178" y="79"/>
                    </a:cxn>
                    <a:cxn ang="0">
                      <a:pos x="990" y="4"/>
                    </a:cxn>
                    <a:cxn ang="0">
                      <a:pos x="952" y="16"/>
                    </a:cxn>
                    <a:cxn ang="0">
                      <a:pos x="927" y="0"/>
                    </a:cxn>
                    <a:cxn ang="0">
                      <a:pos x="749" y="209"/>
                    </a:cxn>
                    <a:cxn ang="0">
                      <a:pos x="643" y="217"/>
                    </a:cxn>
                    <a:cxn ang="0">
                      <a:pos x="609" y="269"/>
                    </a:cxn>
                    <a:cxn ang="0">
                      <a:pos x="481" y="247"/>
                    </a:cxn>
                    <a:cxn ang="0">
                      <a:pos x="442" y="358"/>
                    </a:cxn>
                    <a:cxn ang="0">
                      <a:pos x="417" y="341"/>
                    </a:cxn>
                    <a:cxn ang="0">
                      <a:pos x="323" y="196"/>
                    </a:cxn>
                    <a:cxn ang="0">
                      <a:pos x="119" y="256"/>
                    </a:cxn>
                    <a:cxn ang="0">
                      <a:pos x="89" y="350"/>
                    </a:cxn>
                    <a:cxn ang="0">
                      <a:pos x="3" y="391"/>
                    </a:cxn>
                    <a:cxn ang="0">
                      <a:pos x="0" y="429"/>
                    </a:cxn>
                    <a:cxn ang="0">
                      <a:pos x="46" y="435"/>
                    </a:cxn>
                    <a:cxn ang="0">
                      <a:pos x="52" y="625"/>
                    </a:cxn>
                    <a:cxn ang="0">
                      <a:pos x="102" y="627"/>
                    </a:cxn>
                    <a:cxn ang="0">
                      <a:pos x="96" y="841"/>
                    </a:cxn>
                    <a:cxn ang="0">
                      <a:pos x="306" y="830"/>
                    </a:cxn>
                    <a:cxn ang="0">
                      <a:pos x="306" y="832"/>
                    </a:cxn>
                    <a:cxn ang="0">
                      <a:pos x="371" y="866"/>
                    </a:cxn>
                    <a:cxn ang="0">
                      <a:pos x="383" y="942"/>
                    </a:cxn>
                    <a:cxn ang="0">
                      <a:pos x="444" y="948"/>
                    </a:cxn>
                    <a:cxn ang="0">
                      <a:pos x="515" y="939"/>
                    </a:cxn>
                    <a:cxn ang="0">
                      <a:pos x="540" y="1001"/>
                    </a:cxn>
                    <a:cxn ang="0">
                      <a:pos x="540" y="1001"/>
                    </a:cxn>
                    <a:cxn ang="0">
                      <a:pos x="548" y="1004"/>
                    </a:cxn>
                    <a:cxn ang="0">
                      <a:pos x="643" y="994"/>
                    </a:cxn>
                    <a:cxn ang="0">
                      <a:pos x="732" y="1079"/>
                    </a:cxn>
                    <a:cxn ang="0">
                      <a:pos x="827" y="1071"/>
                    </a:cxn>
                    <a:cxn ang="0">
                      <a:pos x="857" y="1101"/>
                    </a:cxn>
                    <a:cxn ang="0">
                      <a:pos x="858" y="1101"/>
                    </a:cxn>
                    <a:cxn ang="0">
                      <a:pos x="897" y="1025"/>
                    </a:cxn>
                    <a:cxn ang="0">
                      <a:pos x="869" y="994"/>
                    </a:cxn>
                    <a:cxn ang="0">
                      <a:pos x="885" y="950"/>
                    </a:cxn>
                    <a:cxn ang="0">
                      <a:pos x="856" y="944"/>
                    </a:cxn>
                    <a:cxn ang="0">
                      <a:pos x="828" y="808"/>
                    </a:cxn>
                    <a:cxn ang="0">
                      <a:pos x="798" y="734"/>
                    </a:cxn>
                    <a:cxn ang="0">
                      <a:pos x="837" y="711"/>
                    </a:cxn>
                    <a:cxn ang="0">
                      <a:pos x="812" y="674"/>
                    </a:cxn>
                    <a:cxn ang="0">
                      <a:pos x="805" y="579"/>
                    </a:cxn>
                    <a:cxn ang="0">
                      <a:pos x="830" y="556"/>
                    </a:cxn>
                    <a:cxn ang="0">
                      <a:pos x="823" y="519"/>
                    </a:cxn>
                    <a:cxn ang="0">
                      <a:pos x="851" y="491"/>
                    </a:cxn>
                    <a:cxn ang="0">
                      <a:pos x="951" y="444"/>
                    </a:cxn>
                    <a:cxn ang="0">
                      <a:pos x="1090" y="431"/>
                    </a:cxn>
                    <a:cxn ang="0">
                      <a:pos x="1215" y="359"/>
                    </a:cxn>
                    <a:cxn ang="0">
                      <a:pos x="1306" y="403"/>
                    </a:cxn>
                    <a:cxn ang="0">
                      <a:pos x="1345" y="412"/>
                    </a:cxn>
                    <a:cxn ang="0">
                      <a:pos x="1423" y="333"/>
                    </a:cxn>
                    <a:cxn ang="0">
                      <a:pos x="1409" y="274"/>
                    </a:cxn>
                  </a:cxnLst>
                  <a:rect l="0" t="0" r="r" b="b"/>
                  <a:pathLst>
                    <a:path w="1423" h="1110">
                      <a:moveTo>
                        <a:pt x="1409" y="274"/>
                      </a:moveTo>
                      <a:cubicBezTo>
                        <a:pt x="1413" y="158"/>
                        <a:pt x="1413" y="158"/>
                        <a:pt x="1413" y="158"/>
                      </a:cubicBezTo>
                      <a:cubicBezTo>
                        <a:pt x="1376" y="155"/>
                        <a:pt x="1376" y="155"/>
                        <a:pt x="1376" y="155"/>
                      </a:cubicBezTo>
                      <a:cubicBezTo>
                        <a:pt x="1275" y="89"/>
                        <a:pt x="1275" y="89"/>
                        <a:pt x="1275" y="89"/>
                      </a:cubicBezTo>
                      <a:cubicBezTo>
                        <a:pt x="1178" y="79"/>
                        <a:pt x="1178" y="79"/>
                        <a:pt x="1178" y="79"/>
                      </a:cubicBezTo>
                      <a:cubicBezTo>
                        <a:pt x="990" y="4"/>
                        <a:pt x="990" y="4"/>
                        <a:pt x="990" y="4"/>
                      </a:cubicBezTo>
                      <a:cubicBezTo>
                        <a:pt x="952" y="16"/>
                        <a:pt x="952" y="16"/>
                        <a:pt x="952" y="16"/>
                      </a:cubicBezTo>
                      <a:cubicBezTo>
                        <a:pt x="952" y="16"/>
                        <a:pt x="942" y="10"/>
                        <a:pt x="927" y="0"/>
                      </a:cubicBezTo>
                      <a:cubicBezTo>
                        <a:pt x="749" y="209"/>
                        <a:pt x="749" y="209"/>
                        <a:pt x="749" y="209"/>
                      </a:cubicBezTo>
                      <a:cubicBezTo>
                        <a:pt x="643" y="217"/>
                        <a:pt x="643" y="217"/>
                        <a:pt x="643" y="217"/>
                      </a:cubicBezTo>
                      <a:cubicBezTo>
                        <a:pt x="643" y="217"/>
                        <a:pt x="638" y="273"/>
                        <a:pt x="609" y="269"/>
                      </a:cubicBezTo>
                      <a:cubicBezTo>
                        <a:pt x="579" y="264"/>
                        <a:pt x="523" y="196"/>
                        <a:pt x="481" y="247"/>
                      </a:cubicBezTo>
                      <a:cubicBezTo>
                        <a:pt x="438" y="298"/>
                        <a:pt x="442" y="358"/>
                        <a:pt x="442" y="358"/>
                      </a:cubicBezTo>
                      <a:cubicBezTo>
                        <a:pt x="417" y="341"/>
                        <a:pt x="417" y="341"/>
                        <a:pt x="417" y="341"/>
                      </a:cubicBezTo>
                      <a:cubicBezTo>
                        <a:pt x="323" y="196"/>
                        <a:pt x="323" y="196"/>
                        <a:pt x="323" y="196"/>
                      </a:cubicBezTo>
                      <a:cubicBezTo>
                        <a:pt x="323" y="196"/>
                        <a:pt x="178" y="192"/>
                        <a:pt x="119" y="256"/>
                      </a:cubicBezTo>
                      <a:cubicBezTo>
                        <a:pt x="59" y="320"/>
                        <a:pt x="89" y="350"/>
                        <a:pt x="89" y="350"/>
                      </a:cubicBezTo>
                      <a:cubicBezTo>
                        <a:pt x="3" y="391"/>
                        <a:pt x="3" y="391"/>
                        <a:pt x="3" y="391"/>
                      </a:cubicBezTo>
                      <a:cubicBezTo>
                        <a:pt x="0" y="429"/>
                        <a:pt x="0" y="429"/>
                        <a:pt x="0" y="429"/>
                      </a:cubicBezTo>
                      <a:cubicBezTo>
                        <a:pt x="46" y="435"/>
                        <a:pt x="46" y="435"/>
                        <a:pt x="46" y="435"/>
                      </a:cubicBezTo>
                      <a:cubicBezTo>
                        <a:pt x="52" y="625"/>
                        <a:pt x="52" y="625"/>
                        <a:pt x="52" y="625"/>
                      </a:cubicBezTo>
                      <a:cubicBezTo>
                        <a:pt x="102" y="627"/>
                        <a:pt x="102" y="627"/>
                        <a:pt x="102" y="627"/>
                      </a:cubicBezTo>
                      <a:cubicBezTo>
                        <a:pt x="85" y="676"/>
                        <a:pt x="52" y="789"/>
                        <a:pt x="96" y="841"/>
                      </a:cubicBezTo>
                      <a:cubicBezTo>
                        <a:pt x="142" y="895"/>
                        <a:pt x="262" y="850"/>
                        <a:pt x="306" y="830"/>
                      </a:cubicBezTo>
                      <a:cubicBezTo>
                        <a:pt x="306" y="831"/>
                        <a:pt x="306" y="832"/>
                        <a:pt x="306" y="832"/>
                      </a:cubicBezTo>
                      <a:cubicBezTo>
                        <a:pt x="313" y="866"/>
                        <a:pt x="361" y="847"/>
                        <a:pt x="371" y="866"/>
                      </a:cubicBezTo>
                      <a:cubicBezTo>
                        <a:pt x="380" y="884"/>
                        <a:pt x="383" y="942"/>
                        <a:pt x="383" y="942"/>
                      </a:cubicBezTo>
                      <a:cubicBezTo>
                        <a:pt x="444" y="948"/>
                        <a:pt x="444" y="948"/>
                        <a:pt x="444" y="948"/>
                      </a:cubicBezTo>
                      <a:cubicBezTo>
                        <a:pt x="515" y="939"/>
                        <a:pt x="515" y="939"/>
                        <a:pt x="515" y="939"/>
                      </a:cubicBezTo>
                      <a:cubicBezTo>
                        <a:pt x="515" y="939"/>
                        <a:pt x="509" y="986"/>
                        <a:pt x="540" y="1001"/>
                      </a:cubicBezTo>
                      <a:cubicBezTo>
                        <a:pt x="540" y="1001"/>
                        <a:pt x="540" y="1001"/>
                        <a:pt x="540" y="1001"/>
                      </a:cubicBezTo>
                      <a:cubicBezTo>
                        <a:pt x="542" y="1002"/>
                        <a:pt x="545" y="1003"/>
                        <a:pt x="548" y="1004"/>
                      </a:cubicBezTo>
                      <a:cubicBezTo>
                        <a:pt x="588" y="1013"/>
                        <a:pt x="625" y="988"/>
                        <a:pt x="643" y="994"/>
                      </a:cubicBezTo>
                      <a:cubicBezTo>
                        <a:pt x="661" y="1000"/>
                        <a:pt x="732" y="1079"/>
                        <a:pt x="732" y="1079"/>
                      </a:cubicBezTo>
                      <a:cubicBezTo>
                        <a:pt x="827" y="1071"/>
                        <a:pt x="827" y="1071"/>
                        <a:pt x="827" y="1071"/>
                      </a:cubicBezTo>
                      <a:cubicBezTo>
                        <a:pt x="827" y="1071"/>
                        <a:pt x="836" y="1110"/>
                        <a:pt x="857" y="1101"/>
                      </a:cubicBezTo>
                      <a:cubicBezTo>
                        <a:pt x="858" y="1101"/>
                        <a:pt x="858" y="1101"/>
                        <a:pt x="858" y="1101"/>
                      </a:cubicBezTo>
                      <a:cubicBezTo>
                        <a:pt x="879" y="1090"/>
                        <a:pt x="897" y="1046"/>
                        <a:pt x="897" y="1025"/>
                      </a:cubicBezTo>
                      <a:cubicBezTo>
                        <a:pt x="897" y="1004"/>
                        <a:pt x="869" y="994"/>
                        <a:pt x="869" y="994"/>
                      </a:cubicBezTo>
                      <a:cubicBezTo>
                        <a:pt x="885" y="950"/>
                        <a:pt x="885" y="950"/>
                        <a:pt x="885" y="950"/>
                      </a:cubicBezTo>
                      <a:cubicBezTo>
                        <a:pt x="856" y="944"/>
                        <a:pt x="856" y="944"/>
                        <a:pt x="856" y="944"/>
                      </a:cubicBezTo>
                      <a:cubicBezTo>
                        <a:pt x="828" y="808"/>
                        <a:pt x="828" y="808"/>
                        <a:pt x="828" y="808"/>
                      </a:cubicBezTo>
                      <a:cubicBezTo>
                        <a:pt x="798" y="734"/>
                        <a:pt x="798" y="734"/>
                        <a:pt x="798" y="734"/>
                      </a:cubicBezTo>
                      <a:cubicBezTo>
                        <a:pt x="837" y="711"/>
                        <a:pt x="837" y="711"/>
                        <a:pt x="837" y="711"/>
                      </a:cubicBezTo>
                      <a:cubicBezTo>
                        <a:pt x="812" y="674"/>
                        <a:pt x="812" y="674"/>
                        <a:pt x="812" y="674"/>
                      </a:cubicBezTo>
                      <a:cubicBezTo>
                        <a:pt x="805" y="579"/>
                        <a:pt x="805" y="579"/>
                        <a:pt x="805" y="579"/>
                      </a:cubicBezTo>
                      <a:cubicBezTo>
                        <a:pt x="830" y="556"/>
                        <a:pt x="830" y="556"/>
                        <a:pt x="830" y="556"/>
                      </a:cubicBezTo>
                      <a:cubicBezTo>
                        <a:pt x="823" y="519"/>
                        <a:pt x="823" y="519"/>
                        <a:pt x="823" y="519"/>
                      </a:cubicBezTo>
                      <a:cubicBezTo>
                        <a:pt x="851" y="491"/>
                        <a:pt x="851" y="491"/>
                        <a:pt x="851" y="491"/>
                      </a:cubicBezTo>
                      <a:cubicBezTo>
                        <a:pt x="851" y="491"/>
                        <a:pt x="914" y="458"/>
                        <a:pt x="951" y="444"/>
                      </a:cubicBezTo>
                      <a:cubicBezTo>
                        <a:pt x="988" y="431"/>
                        <a:pt x="1090" y="431"/>
                        <a:pt x="1090" y="431"/>
                      </a:cubicBezTo>
                      <a:cubicBezTo>
                        <a:pt x="1215" y="359"/>
                        <a:pt x="1215" y="359"/>
                        <a:pt x="1215" y="359"/>
                      </a:cubicBezTo>
                      <a:cubicBezTo>
                        <a:pt x="1306" y="403"/>
                        <a:pt x="1306" y="403"/>
                        <a:pt x="1306" y="403"/>
                      </a:cubicBezTo>
                      <a:cubicBezTo>
                        <a:pt x="1345" y="412"/>
                        <a:pt x="1345" y="412"/>
                        <a:pt x="1345" y="412"/>
                      </a:cubicBezTo>
                      <a:cubicBezTo>
                        <a:pt x="1423" y="333"/>
                        <a:pt x="1423" y="333"/>
                        <a:pt x="1423" y="333"/>
                      </a:cubicBezTo>
                      <a:cubicBezTo>
                        <a:pt x="1409" y="274"/>
                        <a:pt x="1409" y="274"/>
                        <a:pt x="1409" y="27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9" name="Freeform 19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1F4E8A7-DB4A-9380-17E1-3DA62A22F5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89" y="1976"/>
                  <a:ext cx="387" cy="421"/>
                </a:xfrm>
                <a:custGeom>
                  <a:avLst/>
                  <a:gdLst/>
                  <a:ahLst/>
                  <a:cxnLst>
                    <a:cxn ang="0">
                      <a:pos x="678" y="726"/>
                    </a:cxn>
                    <a:cxn ang="0">
                      <a:pos x="636" y="691"/>
                    </a:cxn>
                    <a:cxn ang="0">
                      <a:pos x="619" y="481"/>
                    </a:cxn>
                    <a:cxn ang="0">
                      <a:pos x="651" y="435"/>
                    </a:cxn>
                    <a:cxn ang="0">
                      <a:pos x="656" y="439"/>
                    </a:cxn>
                    <a:cxn ang="0">
                      <a:pos x="736" y="386"/>
                    </a:cxn>
                    <a:cxn ang="0">
                      <a:pos x="784" y="393"/>
                    </a:cxn>
                    <a:cxn ang="0">
                      <a:pos x="889" y="461"/>
                    </a:cxn>
                    <a:cxn ang="0">
                      <a:pos x="941" y="459"/>
                    </a:cxn>
                    <a:cxn ang="0">
                      <a:pos x="955" y="426"/>
                    </a:cxn>
                    <a:cxn ang="0">
                      <a:pos x="888" y="372"/>
                    </a:cxn>
                    <a:cxn ang="0">
                      <a:pos x="915" y="352"/>
                    </a:cxn>
                    <a:cxn ang="0">
                      <a:pos x="851" y="326"/>
                    </a:cxn>
                    <a:cxn ang="0">
                      <a:pos x="715" y="242"/>
                    </a:cxn>
                    <a:cxn ang="0">
                      <a:pos x="825" y="171"/>
                    </a:cxn>
                    <a:cxn ang="0">
                      <a:pos x="800" y="82"/>
                    </a:cxn>
                    <a:cxn ang="0">
                      <a:pos x="818" y="52"/>
                    </a:cxn>
                    <a:cxn ang="0">
                      <a:pos x="790" y="33"/>
                    </a:cxn>
                    <a:cxn ang="0">
                      <a:pos x="757" y="65"/>
                    </a:cxn>
                    <a:cxn ang="0">
                      <a:pos x="652" y="67"/>
                    </a:cxn>
                    <a:cxn ang="0">
                      <a:pos x="652" y="2"/>
                    </a:cxn>
                    <a:cxn ang="0">
                      <a:pos x="616" y="0"/>
                    </a:cxn>
                    <a:cxn ang="0">
                      <a:pos x="614" y="80"/>
                    </a:cxn>
                    <a:cxn ang="0">
                      <a:pos x="627" y="139"/>
                    </a:cxn>
                    <a:cxn ang="0">
                      <a:pos x="549" y="219"/>
                    </a:cxn>
                    <a:cxn ang="0">
                      <a:pos x="510" y="210"/>
                    </a:cxn>
                    <a:cxn ang="0">
                      <a:pos x="418" y="166"/>
                    </a:cxn>
                    <a:cxn ang="0">
                      <a:pos x="293" y="238"/>
                    </a:cxn>
                    <a:cxn ang="0">
                      <a:pos x="154" y="251"/>
                    </a:cxn>
                    <a:cxn ang="0">
                      <a:pos x="54" y="298"/>
                    </a:cxn>
                    <a:cxn ang="0">
                      <a:pos x="26" y="326"/>
                    </a:cxn>
                    <a:cxn ang="0">
                      <a:pos x="33" y="363"/>
                    </a:cxn>
                    <a:cxn ang="0">
                      <a:pos x="7" y="386"/>
                    </a:cxn>
                    <a:cxn ang="0">
                      <a:pos x="14" y="480"/>
                    </a:cxn>
                    <a:cxn ang="0">
                      <a:pos x="40" y="517"/>
                    </a:cxn>
                    <a:cxn ang="0">
                      <a:pos x="0" y="540"/>
                    </a:cxn>
                    <a:cxn ang="0">
                      <a:pos x="30" y="615"/>
                    </a:cxn>
                    <a:cxn ang="0">
                      <a:pos x="59" y="751"/>
                    </a:cxn>
                    <a:cxn ang="0">
                      <a:pos x="88" y="757"/>
                    </a:cxn>
                    <a:cxn ang="0">
                      <a:pos x="72" y="801"/>
                    </a:cxn>
                    <a:cxn ang="0">
                      <a:pos x="100" y="832"/>
                    </a:cxn>
                    <a:cxn ang="0">
                      <a:pos x="61" y="908"/>
                    </a:cxn>
                    <a:cxn ang="0">
                      <a:pos x="100" y="1043"/>
                    </a:cxn>
                    <a:cxn ang="0">
                      <a:pos x="124" y="1031"/>
                    </a:cxn>
                    <a:cxn ang="0">
                      <a:pos x="323" y="929"/>
                    </a:cxn>
                    <a:cxn ang="0">
                      <a:pos x="321" y="922"/>
                    </a:cxn>
                    <a:cxn ang="0">
                      <a:pos x="342" y="927"/>
                    </a:cxn>
                    <a:cxn ang="0">
                      <a:pos x="355" y="786"/>
                    </a:cxn>
                    <a:cxn ang="0">
                      <a:pos x="502" y="808"/>
                    </a:cxn>
                    <a:cxn ang="0">
                      <a:pos x="591" y="848"/>
                    </a:cxn>
                    <a:cxn ang="0">
                      <a:pos x="669" y="820"/>
                    </a:cxn>
                    <a:cxn ang="0">
                      <a:pos x="678" y="726"/>
                    </a:cxn>
                  </a:cxnLst>
                  <a:rect l="0" t="0" r="r" b="b"/>
                  <a:pathLst>
                    <a:path w="957" h="1043">
                      <a:moveTo>
                        <a:pt x="678" y="726"/>
                      </a:moveTo>
                      <a:cubicBezTo>
                        <a:pt x="636" y="691"/>
                        <a:pt x="636" y="691"/>
                        <a:pt x="636" y="691"/>
                      </a:cubicBezTo>
                      <a:cubicBezTo>
                        <a:pt x="619" y="481"/>
                        <a:pt x="619" y="481"/>
                        <a:pt x="619" y="481"/>
                      </a:cubicBezTo>
                      <a:cubicBezTo>
                        <a:pt x="651" y="435"/>
                        <a:pt x="651" y="435"/>
                        <a:pt x="651" y="435"/>
                      </a:cubicBezTo>
                      <a:cubicBezTo>
                        <a:pt x="652" y="436"/>
                        <a:pt x="654" y="438"/>
                        <a:pt x="656" y="439"/>
                      </a:cubicBezTo>
                      <a:cubicBezTo>
                        <a:pt x="700" y="465"/>
                        <a:pt x="736" y="386"/>
                        <a:pt x="736" y="386"/>
                      </a:cubicBezTo>
                      <a:cubicBezTo>
                        <a:pt x="784" y="393"/>
                        <a:pt x="784" y="393"/>
                        <a:pt x="784" y="393"/>
                      </a:cubicBezTo>
                      <a:cubicBezTo>
                        <a:pt x="889" y="461"/>
                        <a:pt x="889" y="461"/>
                        <a:pt x="889" y="461"/>
                      </a:cubicBezTo>
                      <a:cubicBezTo>
                        <a:pt x="941" y="459"/>
                        <a:pt x="941" y="459"/>
                        <a:pt x="941" y="459"/>
                      </a:cubicBezTo>
                      <a:cubicBezTo>
                        <a:pt x="946" y="447"/>
                        <a:pt x="953" y="433"/>
                        <a:pt x="955" y="426"/>
                      </a:cubicBezTo>
                      <a:cubicBezTo>
                        <a:pt x="957" y="414"/>
                        <a:pt x="886" y="395"/>
                        <a:pt x="888" y="372"/>
                      </a:cubicBezTo>
                      <a:cubicBezTo>
                        <a:pt x="888" y="366"/>
                        <a:pt x="899" y="359"/>
                        <a:pt x="915" y="352"/>
                      </a:cubicBezTo>
                      <a:cubicBezTo>
                        <a:pt x="851" y="326"/>
                        <a:pt x="851" y="326"/>
                        <a:pt x="851" y="326"/>
                      </a:cubicBezTo>
                      <a:cubicBezTo>
                        <a:pt x="851" y="326"/>
                        <a:pt x="731" y="275"/>
                        <a:pt x="715" y="242"/>
                      </a:cubicBezTo>
                      <a:cubicBezTo>
                        <a:pt x="700" y="209"/>
                        <a:pt x="795" y="207"/>
                        <a:pt x="825" y="171"/>
                      </a:cubicBezTo>
                      <a:cubicBezTo>
                        <a:pt x="856" y="136"/>
                        <a:pt x="800" y="82"/>
                        <a:pt x="800" y="82"/>
                      </a:cubicBezTo>
                      <a:cubicBezTo>
                        <a:pt x="818" y="52"/>
                        <a:pt x="818" y="52"/>
                        <a:pt x="818" y="52"/>
                      </a:cubicBezTo>
                      <a:cubicBezTo>
                        <a:pt x="790" y="33"/>
                        <a:pt x="790" y="33"/>
                        <a:pt x="790" y="33"/>
                      </a:cubicBezTo>
                      <a:cubicBezTo>
                        <a:pt x="757" y="65"/>
                        <a:pt x="757" y="65"/>
                        <a:pt x="757" y="65"/>
                      </a:cubicBezTo>
                      <a:cubicBezTo>
                        <a:pt x="757" y="65"/>
                        <a:pt x="672" y="62"/>
                        <a:pt x="652" y="67"/>
                      </a:cubicBezTo>
                      <a:cubicBezTo>
                        <a:pt x="631" y="72"/>
                        <a:pt x="652" y="2"/>
                        <a:pt x="652" y="2"/>
                      </a:cubicBezTo>
                      <a:cubicBezTo>
                        <a:pt x="616" y="0"/>
                        <a:pt x="616" y="0"/>
                        <a:pt x="616" y="0"/>
                      </a:cubicBezTo>
                      <a:cubicBezTo>
                        <a:pt x="614" y="80"/>
                        <a:pt x="614" y="80"/>
                        <a:pt x="614" y="80"/>
                      </a:cubicBezTo>
                      <a:cubicBezTo>
                        <a:pt x="627" y="139"/>
                        <a:pt x="627" y="139"/>
                        <a:pt x="627" y="139"/>
                      </a:cubicBezTo>
                      <a:cubicBezTo>
                        <a:pt x="549" y="219"/>
                        <a:pt x="549" y="219"/>
                        <a:pt x="549" y="219"/>
                      </a:cubicBezTo>
                      <a:cubicBezTo>
                        <a:pt x="510" y="210"/>
                        <a:pt x="510" y="210"/>
                        <a:pt x="510" y="210"/>
                      </a:cubicBezTo>
                      <a:cubicBezTo>
                        <a:pt x="418" y="166"/>
                        <a:pt x="418" y="166"/>
                        <a:pt x="418" y="166"/>
                      </a:cubicBezTo>
                      <a:cubicBezTo>
                        <a:pt x="293" y="238"/>
                        <a:pt x="293" y="238"/>
                        <a:pt x="293" y="238"/>
                      </a:cubicBezTo>
                      <a:cubicBezTo>
                        <a:pt x="293" y="238"/>
                        <a:pt x="191" y="238"/>
                        <a:pt x="154" y="251"/>
                      </a:cubicBezTo>
                      <a:cubicBezTo>
                        <a:pt x="117" y="265"/>
                        <a:pt x="54" y="298"/>
                        <a:pt x="54" y="298"/>
                      </a:cubicBezTo>
                      <a:cubicBezTo>
                        <a:pt x="26" y="326"/>
                        <a:pt x="26" y="326"/>
                        <a:pt x="26" y="326"/>
                      </a:cubicBezTo>
                      <a:cubicBezTo>
                        <a:pt x="33" y="363"/>
                        <a:pt x="33" y="363"/>
                        <a:pt x="33" y="363"/>
                      </a:cubicBezTo>
                      <a:cubicBezTo>
                        <a:pt x="7" y="386"/>
                        <a:pt x="7" y="386"/>
                        <a:pt x="7" y="386"/>
                      </a:cubicBezTo>
                      <a:cubicBezTo>
                        <a:pt x="14" y="480"/>
                        <a:pt x="14" y="480"/>
                        <a:pt x="14" y="480"/>
                      </a:cubicBezTo>
                      <a:cubicBezTo>
                        <a:pt x="40" y="517"/>
                        <a:pt x="40" y="517"/>
                        <a:pt x="40" y="517"/>
                      </a:cubicBezTo>
                      <a:cubicBezTo>
                        <a:pt x="0" y="540"/>
                        <a:pt x="0" y="540"/>
                        <a:pt x="0" y="540"/>
                      </a:cubicBezTo>
                      <a:cubicBezTo>
                        <a:pt x="30" y="615"/>
                        <a:pt x="30" y="615"/>
                        <a:pt x="30" y="615"/>
                      </a:cubicBezTo>
                      <a:cubicBezTo>
                        <a:pt x="59" y="751"/>
                        <a:pt x="59" y="751"/>
                        <a:pt x="59" y="751"/>
                      </a:cubicBezTo>
                      <a:cubicBezTo>
                        <a:pt x="88" y="757"/>
                        <a:pt x="88" y="757"/>
                        <a:pt x="88" y="757"/>
                      </a:cubicBezTo>
                      <a:cubicBezTo>
                        <a:pt x="72" y="801"/>
                        <a:pt x="72" y="801"/>
                        <a:pt x="72" y="801"/>
                      </a:cubicBezTo>
                      <a:cubicBezTo>
                        <a:pt x="72" y="801"/>
                        <a:pt x="100" y="811"/>
                        <a:pt x="100" y="832"/>
                      </a:cubicBezTo>
                      <a:cubicBezTo>
                        <a:pt x="100" y="853"/>
                        <a:pt x="82" y="897"/>
                        <a:pt x="61" y="908"/>
                      </a:cubicBezTo>
                      <a:cubicBezTo>
                        <a:pt x="100" y="1043"/>
                        <a:pt x="100" y="1043"/>
                        <a:pt x="100" y="1043"/>
                      </a:cubicBezTo>
                      <a:cubicBezTo>
                        <a:pt x="112" y="1034"/>
                        <a:pt x="124" y="1031"/>
                        <a:pt x="124" y="1031"/>
                      </a:cubicBezTo>
                      <a:cubicBezTo>
                        <a:pt x="323" y="929"/>
                        <a:pt x="323" y="929"/>
                        <a:pt x="323" y="929"/>
                      </a:cubicBezTo>
                      <a:cubicBezTo>
                        <a:pt x="321" y="922"/>
                        <a:pt x="321" y="922"/>
                        <a:pt x="321" y="922"/>
                      </a:cubicBezTo>
                      <a:cubicBezTo>
                        <a:pt x="342" y="927"/>
                        <a:pt x="342" y="927"/>
                        <a:pt x="342" y="927"/>
                      </a:cubicBezTo>
                      <a:cubicBezTo>
                        <a:pt x="355" y="786"/>
                        <a:pt x="355" y="786"/>
                        <a:pt x="355" y="786"/>
                      </a:cubicBezTo>
                      <a:cubicBezTo>
                        <a:pt x="355" y="786"/>
                        <a:pt x="453" y="781"/>
                        <a:pt x="502" y="808"/>
                      </a:cubicBezTo>
                      <a:cubicBezTo>
                        <a:pt x="551" y="835"/>
                        <a:pt x="591" y="848"/>
                        <a:pt x="591" y="848"/>
                      </a:cubicBezTo>
                      <a:cubicBezTo>
                        <a:pt x="669" y="820"/>
                        <a:pt x="669" y="820"/>
                        <a:pt x="669" y="820"/>
                      </a:cubicBezTo>
                      <a:cubicBezTo>
                        <a:pt x="678" y="726"/>
                        <a:pt x="678" y="726"/>
                        <a:pt x="678" y="72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0" name="Freeform 19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856EE13-744A-FFF6-DA49-B3C14263CF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72" y="1899"/>
                  <a:ext cx="366" cy="219"/>
                </a:xfrm>
                <a:custGeom>
                  <a:avLst/>
                  <a:gdLst/>
                  <a:ahLst/>
                  <a:cxnLst>
                    <a:cxn ang="0">
                      <a:pos x="877" y="428"/>
                    </a:cxn>
                    <a:cxn ang="0">
                      <a:pos x="894" y="343"/>
                    </a:cxn>
                    <a:cxn ang="0">
                      <a:pos x="811" y="123"/>
                    </a:cxn>
                    <a:cxn ang="0">
                      <a:pos x="861" y="0"/>
                    </a:cxn>
                    <a:cxn ang="0">
                      <a:pos x="770" y="2"/>
                    </a:cxn>
                    <a:cxn ang="0">
                      <a:pos x="745" y="32"/>
                    </a:cxn>
                    <a:cxn ang="0">
                      <a:pos x="689" y="45"/>
                    </a:cxn>
                    <a:cxn ang="0">
                      <a:pos x="681" y="105"/>
                    </a:cxn>
                    <a:cxn ang="0">
                      <a:pos x="566" y="138"/>
                    </a:cxn>
                    <a:cxn ang="0">
                      <a:pos x="515" y="185"/>
                    </a:cxn>
                    <a:cxn ang="0">
                      <a:pos x="370" y="160"/>
                    </a:cxn>
                    <a:cxn ang="0">
                      <a:pos x="314" y="231"/>
                    </a:cxn>
                    <a:cxn ang="0">
                      <a:pos x="310" y="278"/>
                    </a:cxn>
                    <a:cxn ang="0">
                      <a:pos x="229" y="304"/>
                    </a:cxn>
                    <a:cxn ang="0">
                      <a:pos x="225" y="347"/>
                    </a:cxn>
                    <a:cxn ang="0">
                      <a:pos x="132" y="326"/>
                    </a:cxn>
                    <a:cxn ang="0">
                      <a:pos x="124" y="362"/>
                    </a:cxn>
                    <a:cxn ang="0">
                      <a:pos x="15" y="433"/>
                    </a:cxn>
                    <a:cxn ang="0">
                      <a:pos x="150" y="517"/>
                    </a:cxn>
                    <a:cxn ang="0">
                      <a:pos x="214" y="543"/>
                    </a:cxn>
                    <a:cxn ang="0">
                      <a:pos x="338" y="501"/>
                    </a:cxn>
                    <a:cxn ang="0">
                      <a:pos x="350" y="427"/>
                    </a:cxn>
                    <a:cxn ang="0">
                      <a:pos x="460" y="430"/>
                    </a:cxn>
                    <a:cxn ang="0">
                      <a:pos x="468" y="464"/>
                    </a:cxn>
                    <a:cxn ang="0">
                      <a:pos x="518" y="464"/>
                    </a:cxn>
                    <a:cxn ang="0">
                      <a:pos x="520" y="472"/>
                    </a:cxn>
                    <a:cxn ang="0">
                      <a:pos x="554" y="461"/>
                    </a:cxn>
                    <a:cxn ang="0">
                      <a:pos x="656" y="493"/>
                    </a:cxn>
                    <a:cxn ang="0">
                      <a:pos x="682" y="463"/>
                    </a:cxn>
                    <a:cxn ang="0">
                      <a:pos x="814" y="415"/>
                    </a:cxn>
                    <a:cxn ang="0">
                      <a:pos x="839" y="438"/>
                    </a:cxn>
                    <a:cxn ang="0">
                      <a:pos x="878" y="426"/>
                    </a:cxn>
                    <a:cxn ang="0">
                      <a:pos x="877" y="428"/>
                    </a:cxn>
                  </a:cxnLst>
                  <a:rect l="0" t="0" r="r" b="b"/>
                  <a:pathLst>
                    <a:path w="906" h="543">
                      <a:moveTo>
                        <a:pt x="877" y="428"/>
                      </a:moveTo>
                      <a:cubicBezTo>
                        <a:pt x="886" y="401"/>
                        <a:pt x="906" y="368"/>
                        <a:pt x="894" y="343"/>
                      </a:cubicBezTo>
                      <a:cubicBezTo>
                        <a:pt x="853" y="262"/>
                        <a:pt x="747" y="208"/>
                        <a:pt x="811" y="123"/>
                      </a:cubicBezTo>
                      <a:cubicBezTo>
                        <a:pt x="829" y="99"/>
                        <a:pt x="853" y="47"/>
                        <a:pt x="861" y="0"/>
                      </a:cubicBezTo>
                      <a:cubicBezTo>
                        <a:pt x="770" y="2"/>
                        <a:pt x="770" y="2"/>
                        <a:pt x="770" y="2"/>
                      </a:cubicBezTo>
                      <a:cubicBezTo>
                        <a:pt x="745" y="32"/>
                        <a:pt x="745" y="32"/>
                        <a:pt x="745" y="32"/>
                      </a:cubicBezTo>
                      <a:cubicBezTo>
                        <a:pt x="745" y="32"/>
                        <a:pt x="728" y="24"/>
                        <a:pt x="689" y="45"/>
                      </a:cubicBezTo>
                      <a:cubicBezTo>
                        <a:pt x="651" y="66"/>
                        <a:pt x="681" y="105"/>
                        <a:pt x="681" y="105"/>
                      </a:cubicBezTo>
                      <a:cubicBezTo>
                        <a:pt x="566" y="138"/>
                        <a:pt x="566" y="138"/>
                        <a:pt x="566" y="138"/>
                      </a:cubicBezTo>
                      <a:cubicBezTo>
                        <a:pt x="566" y="138"/>
                        <a:pt x="553" y="176"/>
                        <a:pt x="515" y="185"/>
                      </a:cubicBezTo>
                      <a:cubicBezTo>
                        <a:pt x="476" y="193"/>
                        <a:pt x="438" y="142"/>
                        <a:pt x="370" y="160"/>
                      </a:cubicBezTo>
                      <a:cubicBezTo>
                        <a:pt x="302" y="176"/>
                        <a:pt x="314" y="231"/>
                        <a:pt x="314" y="231"/>
                      </a:cubicBezTo>
                      <a:cubicBezTo>
                        <a:pt x="310" y="278"/>
                        <a:pt x="310" y="278"/>
                        <a:pt x="310" y="278"/>
                      </a:cubicBezTo>
                      <a:cubicBezTo>
                        <a:pt x="229" y="304"/>
                        <a:pt x="229" y="304"/>
                        <a:pt x="229" y="304"/>
                      </a:cubicBezTo>
                      <a:cubicBezTo>
                        <a:pt x="225" y="347"/>
                        <a:pt x="225" y="347"/>
                        <a:pt x="225" y="347"/>
                      </a:cubicBezTo>
                      <a:cubicBezTo>
                        <a:pt x="132" y="326"/>
                        <a:pt x="132" y="326"/>
                        <a:pt x="132" y="326"/>
                      </a:cubicBezTo>
                      <a:cubicBezTo>
                        <a:pt x="135" y="338"/>
                        <a:pt x="134" y="351"/>
                        <a:pt x="124" y="362"/>
                      </a:cubicBezTo>
                      <a:cubicBezTo>
                        <a:pt x="94" y="398"/>
                        <a:pt x="0" y="400"/>
                        <a:pt x="15" y="433"/>
                      </a:cubicBezTo>
                      <a:cubicBezTo>
                        <a:pt x="30" y="466"/>
                        <a:pt x="150" y="517"/>
                        <a:pt x="150" y="517"/>
                      </a:cubicBezTo>
                      <a:cubicBezTo>
                        <a:pt x="214" y="543"/>
                        <a:pt x="214" y="543"/>
                        <a:pt x="214" y="543"/>
                      </a:cubicBezTo>
                      <a:cubicBezTo>
                        <a:pt x="258" y="522"/>
                        <a:pt x="338" y="501"/>
                        <a:pt x="338" y="501"/>
                      </a:cubicBezTo>
                      <a:cubicBezTo>
                        <a:pt x="338" y="501"/>
                        <a:pt x="327" y="446"/>
                        <a:pt x="350" y="427"/>
                      </a:cubicBezTo>
                      <a:cubicBezTo>
                        <a:pt x="372" y="408"/>
                        <a:pt x="460" y="430"/>
                        <a:pt x="460" y="430"/>
                      </a:cubicBezTo>
                      <a:cubicBezTo>
                        <a:pt x="468" y="464"/>
                        <a:pt x="468" y="464"/>
                        <a:pt x="468" y="464"/>
                      </a:cubicBezTo>
                      <a:cubicBezTo>
                        <a:pt x="518" y="464"/>
                        <a:pt x="518" y="464"/>
                        <a:pt x="518" y="464"/>
                      </a:cubicBezTo>
                      <a:cubicBezTo>
                        <a:pt x="520" y="472"/>
                        <a:pt x="520" y="472"/>
                        <a:pt x="520" y="472"/>
                      </a:cubicBezTo>
                      <a:cubicBezTo>
                        <a:pt x="530" y="465"/>
                        <a:pt x="541" y="461"/>
                        <a:pt x="554" y="461"/>
                      </a:cubicBezTo>
                      <a:cubicBezTo>
                        <a:pt x="607" y="461"/>
                        <a:pt x="656" y="493"/>
                        <a:pt x="656" y="493"/>
                      </a:cubicBezTo>
                      <a:cubicBezTo>
                        <a:pt x="682" y="463"/>
                        <a:pt x="682" y="463"/>
                        <a:pt x="682" y="463"/>
                      </a:cubicBezTo>
                      <a:cubicBezTo>
                        <a:pt x="814" y="415"/>
                        <a:pt x="814" y="415"/>
                        <a:pt x="814" y="415"/>
                      </a:cubicBezTo>
                      <a:cubicBezTo>
                        <a:pt x="839" y="438"/>
                        <a:pt x="839" y="438"/>
                        <a:pt x="839" y="438"/>
                      </a:cubicBezTo>
                      <a:cubicBezTo>
                        <a:pt x="878" y="426"/>
                        <a:pt x="878" y="426"/>
                        <a:pt x="878" y="426"/>
                      </a:cubicBezTo>
                      <a:cubicBezTo>
                        <a:pt x="878" y="427"/>
                        <a:pt x="878" y="427"/>
                        <a:pt x="877" y="4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1" name="Freeform 19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08A91CE-E84C-D630-4B42-65AE614B6C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51" y="2066"/>
                  <a:ext cx="271" cy="322"/>
                </a:xfrm>
                <a:custGeom>
                  <a:avLst/>
                  <a:gdLst/>
                  <a:ahLst/>
                  <a:cxnLst>
                    <a:cxn ang="0">
                      <a:pos x="638" y="420"/>
                    </a:cxn>
                    <a:cxn ang="0">
                      <a:pos x="569" y="683"/>
                    </a:cxn>
                    <a:cxn ang="0">
                      <a:pos x="495" y="760"/>
                    </a:cxn>
                    <a:cxn ang="0">
                      <a:pos x="429" y="669"/>
                    </a:cxn>
                    <a:cxn ang="0">
                      <a:pos x="371" y="680"/>
                    </a:cxn>
                    <a:cxn ang="0">
                      <a:pos x="220" y="551"/>
                    </a:cxn>
                    <a:cxn ang="0">
                      <a:pos x="224" y="503"/>
                    </a:cxn>
                    <a:cxn ang="0">
                      <a:pos x="165" y="517"/>
                    </a:cxn>
                    <a:cxn ang="0">
                      <a:pos x="127" y="262"/>
                    </a:cxn>
                    <a:cxn ang="0">
                      <a:pos x="38" y="258"/>
                    </a:cxn>
                    <a:cxn ang="0">
                      <a:pos x="0" y="218"/>
                    </a:cxn>
                    <a:cxn ang="0">
                      <a:pos x="30" y="123"/>
                    </a:cxn>
                    <a:cxn ang="0">
                      <a:pos x="112" y="46"/>
                    </a:cxn>
                    <a:cxn ang="0">
                      <a:pos x="214" y="78"/>
                    </a:cxn>
                    <a:cxn ang="0">
                      <a:pos x="240" y="48"/>
                    </a:cxn>
                    <a:cxn ang="0">
                      <a:pos x="372" y="0"/>
                    </a:cxn>
                    <a:cxn ang="0">
                      <a:pos x="397" y="23"/>
                    </a:cxn>
                    <a:cxn ang="0">
                      <a:pos x="436" y="11"/>
                    </a:cxn>
                    <a:cxn ang="0">
                      <a:pos x="450" y="59"/>
                    </a:cxn>
                    <a:cxn ang="0">
                      <a:pos x="597" y="174"/>
                    </a:cxn>
                    <a:cxn ang="0">
                      <a:pos x="638" y="420"/>
                    </a:cxn>
                  </a:cxnLst>
                  <a:rect l="0" t="0" r="r" b="b"/>
                  <a:pathLst>
                    <a:path w="672" h="795">
                      <a:moveTo>
                        <a:pt x="638" y="420"/>
                      </a:moveTo>
                      <a:cubicBezTo>
                        <a:pt x="639" y="485"/>
                        <a:pt x="619" y="650"/>
                        <a:pt x="569" y="683"/>
                      </a:cubicBezTo>
                      <a:cubicBezTo>
                        <a:pt x="545" y="699"/>
                        <a:pt x="545" y="795"/>
                        <a:pt x="495" y="760"/>
                      </a:cubicBezTo>
                      <a:cubicBezTo>
                        <a:pt x="444" y="724"/>
                        <a:pt x="363" y="755"/>
                        <a:pt x="429" y="669"/>
                      </a:cubicBezTo>
                      <a:cubicBezTo>
                        <a:pt x="411" y="676"/>
                        <a:pt x="389" y="674"/>
                        <a:pt x="371" y="680"/>
                      </a:cubicBezTo>
                      <a:cubicBezTo>
                        <a:pt x="446" y="573"/>
                        <a:pt x="289" y="573"/>
                        <a:pt x="220" y="551"/>
                      </a:cubicBezTo>
                      <a:cubicBezTo>
                        <a:pt x="224" y="503"/>
                        <a:pt x="224" y="503"/>
                        <a:pt x="224" y="503"/>
                      </a:cubicBezTo>
                      <a:cubicBezTo>
                        <a:pt x="165" y="517"/>
                        <a:pt x="165" y="517"/>
                        <a:pt x="165" y="517"/>
                      </a:cubicBezTo>
                      <a:cubicBezTo>
                        <a:pt x="165" y="517"/>
                        <a:pt x="176" y="290"/>
                        <a:pt x="127" y="262"/>
                      </a:cubicBezTo>
                      <a:cubicBezTo>
                        <a:pt x="77" y="234"/>
                        <a:pt x="38" y="258"/>
                        <a:pt x="38" y="258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30" y="123"/>
                        <a:pt x="30" y="123"/>
                        <a:pt x="30" y="123"/>
                      </a:cubicBezTo>
                      <a:cubicBezTo>
                        <a:pt x="30" y="123"/>
                        <a:pt x="58" y="46"/>
                        <a:pt x="112" y="46"/>
                      </a:cubicBezTo>
                      <a:cubicBezTo>
                        <a:pt x="165" y="46"/>
                        <a:pt x="214" y="78"/>
                        <a:pt x="214" y="78"/>
                      </a:cubicBezTo>
                      <a:cubicBezTo>
                        <a:pt x="240" y="48"/>
                        <a:pt x="240" y="48"/>
                        <a:pt x="240" y="48"/>
                      </a:cubicBezTo>
                      <a:cubicBezTo>
                        <a:pt x="372" y="0"/>
                        <a:pt x="372" y="0"/>
                        <a:pt x="372" y="0"/>
                      </a:cubicBezTo>
                      <a:cubicBezTo>
                        <a:pt x="397" y="23"/>
                        <a:pt x="397" y="23"/>
                        <a:pt x="397" y="23"/>
                      </a:cubicBezTo>
                      <a:cubicBezTo>
                        <a:pt x="436" y="11"/>
                        <a:pt x="436" y="11"/>
                        <a:pt x="436" y="11"/>
                      </a:cubicBezTo>
                      <a:cubicBezTo>
                        <a:pt x="429" y="31"/>
                        <a:pt x="428" y="49"/>
                        <a:pt x="450" y="59"/>
                      </a:cubicBezTo>
                      <a:cubicBezTo>
                        <a:pt x="519" y="94"/>
                        <a:pt x="597" y="79"/>
                        <a:pt x="597" y="174"/>
                      </a:cubicBezTo>
                      <a:cubicBezTo>
                        <a:pt x="597" y="269"/>
                        <a:pt x="672" y="315"/>
                        <a:pt x="638" y="420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42" name="Freeform 19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C3FF250-A2A0-594D-B6BD-E9303458F0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39" y="2063"/>
                  <a:ext cx="320" cy="372"/>
                </a:xfrm>
                <a:custGeom>
                  <a:avLst/>
                  <a:gdLst/>
                  <a:ahLst/>
                  <a:cxnLst>
                    <a:cxn ang="0">
                      <a:pos x="790" y="662"/>
                    </a:cxn>
                    <a:cxn ang="0">
                      <a:pos x="695" y="726"/>
                    </a:cxn>
                    <a:cxn ang="0">
                      <a:pos x="511" y="834"/>
                    </a:cxn>
                    <a:cxn ang="0">
                      <a:pos x="322" y="902"/>
                    </a:cxn>
                    <a:cxn ang="0">
                      <a:pos x="298" y="921"/>
                    </a:cxn>
                    <a:cxn ang="0">
                      <a:pos x="164" y="729"/>
                    </a:cxn>
                    <a:cxn ang="0">
                      <a:pos x="196" y="653"/>
                    </a:cxn>
                    <a:cxn ang="0">
                      <a:pos x="143" y="618"/>
                    </a:cxn>
                    <a:cxn ang="0">
                      <a:pos x="45" y="657"/>
                    </a:cxn>
                    <a:cxn ang="0">
                      <a:pos x="59" y="510"/>
                    </a:cxn>
                    <a:cxn ang="0">
                      <a:pos x="17" y="475"/>
                    </a:cxn>
                    <a:cxn ang="0">
                      <a:pos x="0" y="265"/>
                    </a:cxn>
                    <a:cxn ang="0">
                      <a:pos x="32" y="219"/>
                    </a:cxn>
                    <a:cxn ang="0">
                      <a:pos x="37" y="222"/>
                    </a:cxn>
                    <a:cxn ang="0">
                      <a:pos x="116" y="169"/>
                    </a:cxn>
                    <a:cxn ang="0">
                      <a:pos x="164" y="176"/>
                    </a:cxn>
                    <a:cxn ang="0">
                      <a:pos x="269" y="245"/>
                    </a:cxn>
                    <a:cxn ang="0">
                      <a:pos x="321" y="242"/>
                    </a:cxn>
                    <a:cxn ang="0">
                      <a:pos x="335" y="209"/>
                    </a:cxn>
                    <a:cxn ang="0">
                      <a:pos x="268" y="155"/>
                    </a:cxn>
                    <a:cxn ang="0">
                      <a:pos x="420" y="93"/>
                    </a:cxn>
                    <a:cxn ang="0">
                      <a:pos x="432" y="19"/>
                    </a:cxn>
                    <a:cxn ang="0">
                      <a:pos x="542" y="22"/>
                    </a:cxn>
                    <a:cxn ang="0">
                      <a:pos x="550" y="56"/>
                    </a:cxn>
                    <a:cxn ang="0">
                      <a:pos x="600" y="56"/>
                    </a:cxn>
                    <a:cxn ang="0">
                      <a:pos x="602" y="64"/>
                    </a:cxn>
                    <a:cxn ang="0">
                      <a:pos x="555" y="130"/>
                    </a:cxn>
                    <a:cxn ang="0">
                      <a:pos x="525" y="225"/>
                    </a:cxn>
                    <a:cxn ang="0">
                      <a:pos x="563" y="265"/>
                    </a:cxn>
                    <a:cxn ang="0">
                      <a:pos x="651" y="269"/>
                    </a:cxn>
                    <a:cxn ang="0">
                      <a:pos x="689" y="524"/>
                    </a:cxn>
                    <a:cxn ang="0">
                      <a:pos x="748" y="510"/>
                    </a:cxn>
                    <a:cxn ang="0">
                      <a:pos x="744" y="558"/>
                    </a:cxn>
                    <a:cxn ang="0">
                      <a:pos x="728" y="552"/>
                    </a:cxn>
                    <a:cxn ang="0">
                      <a:pos x="702" y="618"/>
                    </a:cxn>
                    <a:cxn ang="0">
                      <a:pos x="790" y="662"/>
                    </a:cxn>
                  </a:cxnLst>
                  <a:rect l="0" t="0" r="r" b="b"/>
                  <a:pathLst>
                    <a:path w="791" h="921">
                      <a:moveTo>
                        <a:pt x="790" y="662"/>
                      </a:moveTo>
                      <a:cubicBezTo>
                        <a:pt x="791" y="732"/>
                        <a:pt x="744" y="698"/>
                        <a:pt x="695" y="726"/>
                      </a:cubicBezTo>
                      <a:cubicBezTo>
                        <a:pt x="638" y="759"/>
                        <a:pt x="573" y="834"/>
                        <a:pt x="511" y="834"/>
                      </a:cubicBezTo>
                      <a:cubicBezTo>
                        <a:pt x="475" y="834"/>
                        <a:pt x="356" y="887"/>
                        <a:pt x="322" y="902"/>
                      </a:cubicBezTo>
                      <a:cubicBezTo>
                        <a:pt x="314" y="906"/>
                        <a:pt x="306" y="913"/>
                        <a:pt x="298" y="921"/>
                      </a:cubicBezTo>
                      <a:cubicBezTo>
                        <a:pt x="164" y="729"/>
                        <a:pt x="164" y="729"/>
                        <a:pt x="164" y="729"/>
                      </a:cubicBezTo>
                      <a:cubicBezTo>
                        <a:pt x="196" y="653"/>
                        <a:pt x="196" y="653"/>
                        <a:pt x="196" y="653"/>
                      </a:cubicBezTo>
                      <a:cubicBezTo>
                        <a:pt x="196" y="653"/>
                        <a:pt x="192" y="629"/>
                        <a:pt x="143" y="618"/>
                      </a:cubicBezTo>
                      <a:cubicBezTo>
                        <a:pt x="94" y="608"/>
                        <a:pt x="45" y="657"/>
                        <a:pt x="45" y="657"/>
                      </a:cubicBezTo>
                      <a:cubicBezTo>
                        <a:pt x="59" y="510"/>
                        <a:pt x="59" y="510"/>
                        <a:pt x="59" y="510"/>
                      </a:cubicBezTo>
                      <a:cubicBezTo>
                        <a:pt x="17" y="475"/>
                        <a:pt x="17" y="475"/>
                        <a:pt x="17" y="475"/>
                      </a:cubicBezTo>
                      <a:cubicBezTo>
                        <a:pt x="0" y="265"/>
                        <a:pt x="0" y="265"/>
                        <a:pt x="0" y="265"/>
                      </a:cubicBezTo>
                      <a:cubicBezTo>
                        <a:pt x="32" y="219"/>
                        <a:pt x="32" y="219"/>
                        <a:pt x="32" y="219"/>
                      </a:cubicBezTo>
                      <a:cubicBezTo>
                        <a:pt x="33" y="220"/>
                        <a:pt x="35" y="221"/>
                        <a:pt x="37" y="222"/>
                      </a:cubicBezTo>
                      <a:cubicBezTo>
                        <a:pt x="81" y="248"/>
                        <a:pt x="116" y="169"/>
                        <a:pt x="116" y="169"/>
                      </a:cubicBezTo>
                      <a:cubicBezTo>
                        <a:pt x="164" y="176"/>
                        <a:pt x="164" y="176"/>
                        <a:pt x="164" y="176"/>
                      </a:cubicBezTo>
                      <a:cubicBezTo>
                        <a:pt x="269" y="245"/>
                        <a:pt x="269" y="245"/>
                        <a:pt x="269" y="245"/>
                      </a:cubicBezTo>
                      <a:cubicBezTo>
                        <a:pt x="321" y="242"/>
                        <a:pt x="321" y="242"/>
                        <a:pt x="321" y="242"/>
                      </a:cubicBezTo>
                      <a:cubicBezTo>
                        <a:pt x="326" y="231"/>
                        <a:pt x="333" y="216"/>
                        <a:pt x="335" y="209"/>
                      </a:cubicBezTo>
                      <a:cubicBezTo>
                        <a:pt x="338" y="197"/>
                        <a:pt x="266" y="178"/>
                        <a:pt x="268" y="155"/>
                      </a:cubicBezTo>
                      <a:cubicBezTo>
                        <a:pt x="270" y="133"/>
                        <a:pt x="420" y="93"/>
                        <a:pt x="420" y="93"/>
                      </a:cubicBezTo>
                      <a:cubicBezTo>
                        <a:pt x="420" y="93"/>
                        <a:pt x="409" y="38"/>
                        <a:pt x="432" y="19"/>
                      </a:cubicBezTo>
                      <a:cubicBezTo>
                        <a:pt x="453" y="0"/>
                        <a:pt x="542" y="22"/>
                        <a:pt x="542" y="22"/>
                      </a:cubicBezTo>
                      <a:cubicBezTo>
                        <a:pt x="550" y="56"/>
                        <a:pt x="550" y="56"/>
                        <a:pt x="550" y="56"/>
                      </a:cubicBezTo>
                      <a:cubicBezTo>
                        <a:pt x="600" y="56"/>
                        <a:pt x="600" y="56"/>
                        <a:pt x="600" y="56"/>
                      </a:cubicBezTo>
                      <a:cubicBezTo>
                        <a:pt x="602" y="64"/>
                        <a:pt x="602" y="64"/>
                        <a:pt x="602" y="64"/>
                      </a:cubicBezTo>
                      <a:cubicBezTo>
                        <a:pt x="571" y="85"/>
                        <a:pt x="555" y="130"/>
                        <a:pt x="555" y="130"/>
                      </a:cubicBezTo>
                      <a:cubicBezTo>
                        <a:pt x="525" y="225"/>
                        <a:pt x="525" y="225"/>
                        <a:pt x="525" y="225"/>
                      </a:cubicBezTo>
                      <a:cubicBezTo>
                        <a:pt x="563" y="265"/>
                        <a:pt x="563" y="265"/>
                        <a:pt x="563" y="265"/>
                      </a:cubicBezTo>
                      <a:cubicBezTo>
                        <a:pt x="563" y="265"/>
                        <a:pt x="602" y="241"/>
                        <a:pt x="651" y="269"/>
                      </a:cubicBezTo>
                      <a:cubicBezTo>
                        <a:pt x="700" y="297"/>
                        <a:pt x="689" y="524"/>
                        <a:pt x="689" y="524"/>
                      </a:cubicBezTo>
                      <a:cubicBezTo>
                        <a:pt x="748" y="510"/>
                        <a:pt x="748" y="510"/>
                        <a:pt x="748" y="510"/>
                      </a:cubicBezTo>
                      <a:cubicBezTo>
                        <a:pt x="744" y="558"/>
                        <a:pt x="744" y="558"/>
                        <a:pt x="744" y="558"/>
                      </a:cubicBezTo>
                      <a:cubicBezTo>
                        <a:pt x="738" y="556"/>
                        <a:pt x="732" y="554"/>
                        <a:pt x="728" y="552"/>
                      </a:cubicBezTo>
                      <a:cubicBezTo>
                        <a:pt x="717" y="566"/>
                        <a:pt x="704" y="600"/>
                        <a:pt x="702" y="618"/>
                      </a:cubicBezTo>
                      <a:cubicBezTo>
                        <a:pt x="708" y="620"/>
                        <a:pt x="789" y="656"/>
                        <a:pt x="790" y="662"/>
                      </a:cubicBezTo>
                    </a:path>
                  </a:pathLst>
                </a:custGeom>
                <a:solidFill>
                  <a:schemeClr val="accent4"/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3" name="Group 195">
                <a:extLst>
                  <a:ext uri="{FF2B5EF4-FFF2-40B4-BE49-F238E27FC236}">
                    <a16:creationId xmlns:a16="http://schemas.microsoft.com/office/drawing/2014/main" id="{7D5FDB4C-8C20-9525-CBC2-B665EBBB5026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268667" y="4452944"/>
                <a:ext cx="1316039" cy="1374777"/>
                <a:chOff x="3436" y="2863"/>
                <a:chExt cx="829" cy="866"/>
              </a:xfrm>
              <a:gradFill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</a:gradFill>
            </p:grpSpPr>
            <p:sp>
              <p:nvSpPr>
                <p:cNvPr id="125" name="Freeform 19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32BEB60-AE18-2A12-FC8D-D0220E2B72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36" y="3436"/>
                  <a:ext cx="339" cy="293"/>
                </a:xfrm>
                <a:custGeom>
                  <a:avLst/>
                  <a:gdLst/>
                  <a:ahLst/>
                  <a:cxnLst>
                    <a:cxn ang="0">
                      <a:pos x="568" y="313"/>
                    </a:cxn>
                    <a:cxn ang="0">
                      <a:pos x="420" y="289"/>
                    </a:cxn>
                    <a:cxn ang="0">
                      <a:pos x="468" y="221"/>
                    </a:cxn>
                    <a:cxn ang="0">
                      <a:pos x="512" y="106"/>
                    </a:cxn>
                    <a:cxn ang="0">
                      <a:pos x="480" y="58"/>
                    </a:cxn>
                    <a:cxn ang="0">
                      <a:pos x="344" y="70"/>
                    </a:cxn>
                    <a:cxn ang="0">
                      <a:pos x="139" y="0"/>
                    </a:cxn>
                    <a:cxn ang="0">
                      <a:pos x="130" y="14"/>
                    </a:cxn>
                    <a:cxn ang="0">
                      <a:pos x="90" y="271"/>
                    </a:cxn>
                    <a:cxn ang="0">
                      <a:pos x="58" y="647"/>
                    </a:cxn>
                    <a:cxn ang="0">
                      <a:pos x="127" y="661"/>
                    </a:cxn>
                    <a:cxn ang="0">
                      <a:pos x="90" y="677"/>
                    </a:cxn>
                    <a:cxn ang="0">
                      <a:pos x="370" y="700"/>
                    </a:cxn>
                    <a:cxn ang="0">
                      <a:pos x="537" y="647"/>
                    </a:cxn>
                    <a:cxn ang="0">
                      <a:pos x="681" y="675"/>
                    </a:cxn>
                    <a:cxn ang="0">
                      <a:pos x="734" y="661"/>
                    </a:cxn>
                    <a:cxn ang="0">
                      <a:pos x="684" y="603"/>
                    </a:cxn>
                    <a:cxn ang="0">
                      <a:pos x="626" y="560"/>
                    </a:cxn>
                    <a:cxn ang="0">
                      <a:pos x="684" y="495"/>
                    </a:cxn>
                    <a:cxn ang="0">
                      <a:pos x="572" y="369"/>
                    </a:cxn>
                    <a:cxn ang="0">
                      <a:pos x="568" y="313"/>
                    </a:cxn>
                  </a:cxnLst>
                  <a:rect l="0" t="0" r="r" b="b"/>
                  <a:pathLst>
                    <a:path w="838" h="726">
                      <a:moveTo>
                        <a:pt x="568" y="313"/>
                      </a:moveTo>
                      <a:cubicBezTo>
                        <a:pt x="524" y="297"/>
                        <a:pt x="420" y="357"/>
                        <a:pt x="420" y="289"/>
                      </a:cubicBezTo>
                      <a:cubicBezTo>
                        <a:pt x="420" y="221"/>
                        <a:pt x="468" y="221"/>
                        <a:pt x="468" y="221"/>
                      </a:cubicBezTo>
                      <a:cubicBezTo>
                        <a:pt x="512" y="106"/>
                        <a:pt x="512" y="106"/>
                        <a:pt x="512" y="106"/>
                      </a:cubicBezTo>
                      <a:cubicBezTo>
                        <a:pt x="480" y="58"/>
                        <a:pt x="480" y="58"/>
                        <a:pt x="480" y="58"/>
                      </a:cubicBezTo>
                      <a:cubicBezTo>
                        <a:pt x="344" y="70"/>
                        <a:pt x="344" y="70"/>
                        <a:pt x="344" y="70"/>
                      </a:cubicBezTo>
                      <a:cubicBezTo>
                        <a:pt x="139" y="0"/>
                        <a:pt x="139" y="0"/>
                        <a:pt x="139" y="0"/>
                      </a:cubicBezTo>
                      <a:cubicBezTo>
                        <a:pt x="136" y="5"/>
                        <a:pt x="133" y="10"/>
                        <a:pt x="130" y="14"/>
                      </a:cubicBezTo>
                      <a:cubicBezTo>
                        <a:pt x="95" y="71"/>
                        <a:pt x="103" y="245"/>
                        <a:pt x="90" y="271"/>
                      </a:cubicBezTo>
                      <a:cubicBezTo>
                        <a:pt x="35" y="382"/>
                        <a:pt x="0" y="545"/>
                        <a:pt x="58" y="647"/>
                      </a:cubicBezTo>
                      <a:cubicBezTo>
                        <a:pt x="83" y="645"/>
                        <a:pt x="121" y="661"/>
                        <a:pt x="127" y="661"/>
                      </a:cubicBezTo>
                      <a:cubicBezTo>
                        <a:pt x="115" y="666"/>
                        <a:pt x="103" y="672"/>
                        <a:pt x="90" y="677"/>
                      </a:cubicBezTo>
                      <a:cubicBezTo>
                        <a:pt x="152" y="726"/>
                        <a:pt x="208" y="629"/>
                        <a:pt x="370" y="700"/>
                      </a:cubicBezTo>
                      <a:cubicBezTo>
                        <a:pt x="420" y="721"/>
                        <a:pt x="456" y="635"/>
                        <a:pt x="537" y="647"/>
                      </a:cubicBezTo>
                      <a:cubicBezTo>
                        <a:pt x="581" y="654"/>
                        <a:pt x="608" y="708"/>
                        <a:pt x="681" y="675"/>
                      </a:cubicBezTo>
                      <a:cubicBezTo>
                        <a:pt x="677" y="632"/>
                        <a:pt x="709" y="616"/>
                        <a:pt x="734" y="661"/>
                      </a:cubicBezTo>
                      <a:cubicBezTo>
                        <a:pt x="838" y="585"/>
                        <a:pt x="699" y="614"/>
                        <a:pt x="684" y="603"/>
                      </a:cubicBezTo>
                      <a:cubicBezTo>
                        <a:pt x="652" y="582"/>
                        <a:pt x="630" y="616"/>
                        <a:pt x="626" y="560"/>
                      </a:cubicBezTo>
                      <a:cubicBezTo>
                        <a:pt x="625" y="538"/>
                        <a:pt x="655" y="512"/>
                        <a:pt x="684" y="495"/>
                      </a:cubicBezTo>
                      <a:cubicBezTo>
                        <a:pt x="572" y="369"/>
                        <a:pt x="572" y="369"/>
                        <a:pt x="572" y="369"/>
                      </a:cubicBezTo>
                      <a:cubicBezTo>
                        <a:pt x="572" y="369"/>
                        <a:pt x="612" y="329"/>
                        <a:pt x="568" y="313"/>
                      </a:cubicBezTo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6" name="Freeform 19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EC864CA8-BE23-5E0E-3A85-CD3E6BF9A01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gray">
                <a:xfrm>
                  <a:off x="3606" y="3427"/>
                  <a:ext cx="300" cy="260"/>
                </a:xfrm>
                <a:custGeom>
                  <a:avLst/>
                  <a:gdLst/>
                  <a:ahLst/>
                  <a:cxnLst>
                    <a:cxn ang="0">
                      <a:pos x="395" y="566"/>
                    </a:cxn>
                    <a:cxn ang="0">
                      <a:pos x="376" y="610"/>
                    </a:cxn>
                    <a:cxn ang="0">
                      <a:pos x="430" y="615"/>
                    </a:cxn>
                    <a:cxn ang="0">
                      <a:pos x="419" y="577"/>
                    </a:cxn>
                    <a:cxn ang="0">
                      <a:pos x="395" y="566"/>
                    </a:cxn>
                    <a:cxn ang="0">
                      <a:pos x="741" y="632"/>
                    </a:cxn>
                    <a:cxn ang="0">
                      <a:pos x="743" y="633"/>
                    </a:cxn>
                    <a:cxn ang="0">
                      <a:pos x="741" y="632"/>
                    </a:cxn>
                    <a:cxn ang="0">
                      <a:pos x="653" y="491"/>
                    </a:cxn>
                    <a:cxn ang="0">
                      <a:pos x="705" y="458"/>
                    </a:cxn>
                    <a:cxn ang="0">
                      <a:pos x="572" y="333"/>
                    </a:cxn>
                    <a:cxn ang="0">
                      <a:pos x="592" y="245"/>
                    </a:cxn>
                    <a:cxn ang="0">
                      <a:pos x="496" y="152"/>
                    </a:cxn>
                    <a:cxn ang="0">
                      <a:pos x="424" y="172"/>
                    </a:cxn>
                    <a:cxn ang="0">
                      <a:pos x="412" y="48"/>
                    </a:cxn>
                    <a:cxn ang="0">
                      <a:pos x="340" y="0"/>
                    </a:cxn>
                    <a:cxn ang="0">
                      <a:pos x="230" y="3"/>
                    </a:cxn>
                    <a:cxn ang="0">
                      <a:pos x="196" y="72"/>
                    </a:cxn>
                    <a:cxn ang="0">
                      <a:pos x="140" y="60"/>
                    </a:cxn>
                    <a:cxn ang="0">
                      <a:pos x="72" y="99"/>
                    </a:cxn>
                    <a:cxn ang="0">
                      <a:pos x="92" y="128"/>
                    </a:cxn>
                    <a:cxn ang="0">
                      <a:pos x="47" y="244"/>
                    </a:cxn>
                    <a:cxn ang="0">
                      <a:pos x="0" y="312"/>
                    </a:cxn>
                    <a:cxn ang="0">
                      <a:pos x="148" y="336"/>
                    </a:cxn>
                    <a:cxn ang="0">
                      <a:pos x="151" y="392"/>
                    </a:cxn>
                    <a:cxn ang="0">
                      <a:pos x="264" y="519"/>
                    </a:cxn>
                    <a:cxn ang="0">
                      <a:pos x="310" y="499"/>
                    </a:cxn>
                    <a:cxn ang="0">
                      <a:pos x="356" y="513"/>
                    </a:cxn>
                    <a:cxn ang="0">
                      <a:pos x="461" y="600"/>
                    </a:cxn>
                    <a:cxn ang="0">
                      <a:pos x="466" y="545"/>
                    </a:cxn>
                    <a:cxn ang="0">
                      <a:pos x="544" y="639"/>
                    </a:cxn>
                    <a:cxn ang="0">
                      <a:pos x="667" y="612"/>
                    </a:cxn>
                    <a:cxn ang="0">
                      <a:pos x="741" y="632"/>
                    </a:cxn>
                    <a:cxn ang="0">
                      <a:pos x="739" y="632"/>
                    </a:cxn>
                    <a:cxn ang="0">
                      <a:pos x="653" y="491"/>
                    </a:cxn>
                  </a:cxnLst>
                  <a:rect l="0" t="0" r="r" b="b"/>
                  <a:pathLst>
                    <a:path w="743" h="645">
                      <a:moveTo>
                        <a:pt x="395" y="566"/>
                      </a:moveTo>
                      <a:cubicBezTo>
                        <a:pt x="376" y="610"/>
                        <a:pt x="376" y="610"/>
                        <a:pt x="376" y="610"/>
                      </a:cubicBezTo>
                      <a:cubicBezTo>
                        <a:pt x="430" y="615"/>
                        <a:pt x="430" y="615"/>
                        <a:pt x="430" y="615"/>
                      </a:cubicBezTo>
                      <a:cubicBezTo>
                        <a:pt x="419" y="577"/>
                        <a:pt x="419" y="577"/>
                        <a:pt x="419" y="577"/>
                      </a:cubicBezTo>
                      <a:lnTo>
                        <a:pt x="395" y="566"/>
                      </a:lnTo>
                      <a:close/>
                      <a:moveTo>
                        <a:pt x="741" y="632"/>
                      </a:moveTo>
                      <a:cubicBezTo>
                        <a:pt x="742" y="633"/>
                        <a:pt x="742" y="633"/>
                        <a:pt x="743" y="633"/>
                      </a:cubicBezTo>
                      <a:cubicBezTo>
                        <a:pt x="742" y="633"/>
                        <a:pt x="742" y="632"/>
                        <a:pt x="741" y="632"/>
                      </a:cubicBezTo>
                      <a:close/>
                      <a:moveTo>
                        <a:pt x="653" y="491"/>
                      </a:moveTo>
                      <a:cubicBezTo>
                        <a:pt x="653" y="491"/>
                        <a:pt x="717" y="489"/>
                        <a:pt x="705" y="458"/>
                      </a:cubicBezTo>
                      <a:cubicBezTo>
                        <a:pt x="693" y="426"/>
                        <a:pt x="572" y="333"/>
                        <a:pt x="572" y="333"/>
                      </a:cubicBezTo>
                      <a:cubicBezTo>
                        <a:pt x="572" y="333"/>
                        <a:pt x="564" y="273"/>
                        <a:pt x="592" y="245"/>
                      </a:cubicBezTo>
                      <a:cubicBezTo>
                        <a:pt x="496" y="152"/>
                        <a:pt x="496" y="152"/>
                        <a:pt x="496" y="152"/>
                      </a:cubicBezTo>
                      <a:cubicBezTo>
                        <a:pt x="496" y="152"/>
                        <a:pt x="444" y="172"/>
                        <a:pt x="424" y="172"/>
                      </a:cubicBezTo>
                      <a:cubicBezTo>
                        <a:pt x="404" y="172"/>
                        <a:pt x="436" y="88"/>
                        <a:pt x="412" y="48"/>
                      </a:cubicBezTo>
                      <a:cubicBezTo>
                        <a:pt x="388" y="8"/>
                        <a:pt x="340" y="0"/>
                        <a:pt x="340" y="0"/>
                      </a:cubicBezTo>
                      <a:cubicBezTo>
                        <a:pt x="230" y="3"/>
                        <a:pt x="230" y="3"/>
                        <a:pt x="230" y="3"/>
                      </a:cubicBezTo>
                      <a:cubicBezTo>
                        <a:pt x="227" y="28"/>
                        <a:pt x="218" y="69"/>
                        <a:pt x="196" y="72"/>
                      </a:cubicBezTo>
                      <a:cubicBezTo>
                        <a:pt x="164" y="76"/>
                        <a:pt x="140" y="60"/>
                        <a:pt x="140" y="60"/>
                      </a:cubicBezTo>
                      <a:cubicBezTo>
                        <a:pt x="72" y="99"/>
                        <a:pt x="72" y="99"/>
                        <a:pt x="72" y="99"/>
                      </a:cubicBezTo>
                      <a:cubicBezTo>
                        <a:pt x="92" y="128"/>
                        <a:pt x="92" y="128"/>
                        <a:pt x="92" y="128"/>
                      </a:cubicBezTo>
                      <a:cubicBezTo>
                        <a:pt x="47" y="244"/>
                        <a:pt x="47" y="244"/>
                        <a:pt x="47" y="244"/>
                      </a:cubicBezTo>
                      <a:cubicBezTo>
                        <a:pt x="47" y="244"/>
                        <a:pt x="0" y="244"/>
                        <a:pt x="0" y="312"/>
                      </a:cubicBezTo>
                      <a:cubicBezTo>
                        <a:pt x="0" y="380"/>
                        <a:pt x="104" y="320"/>
                        <a:pt x="148" y="336"/>
                      </a:cubicBezTo>
                      <a:cubicBezTo>
                        <a:pt x="192" y="352"/>
                        <a:pt x="151" y="392"/>
                        <a:pt x="151" y="392"/>
                      </a:cubicBezTo>
                      <a:cubicBezTo>
                        <a:pt x="264" y="519"/>
                        <a:pt x="264" y="519"/>
                        <a:pt x="264" y="519"/>
                      </a:cubicBezTo>
                      <a:cubicBezTo>
                        <a:pt x="277" y="508"/>
                        <a:pt x="310" y="499"/>
                        <a:pt x="310" y="499"/>
                      </a:cubicBezTo>
                      <a:cubicBezTo>
                        <a:pt x="307" y="490"/>
                        <a:pt x="338" y="473"/>
                        <a:pt x="356" y="513"/>
                      </a:cubicBezTo>
                      <a:cubicBezTo>
                        <a:pt x="408" y="482"/>
                        <a:pt x="429" y="559"/>
                        <a:pt x="461" y="600"/>
                      </a:cubicBezTo>
                      <a:cubicBezTo>
                        <a:pt x="468" y="595"/>
                        <a:pt x="470" y="560"/>
                        <a:pt x="466" y="545"/>
                      </a:cubicBezTo>
                      <a:cubicBezTo>
                        <a:pt x="494" y="575"/>
                        <a:pt x="507" y="625"/>
                        <a:pt x="544" y="639"/>
                      </a:cubicBezTo>
                      <a:cubicBezTo>
                        <a:pt x="560" y="645"/>
                        <a:pt x="622" y="596"/>
                        <a:pt x="667" y="612"/>
                      </a:cubicBezTo>
                      <a:cubicBezTo>
                        <a:pt x="691" y="621"/>
                        <a:pt x="716" y="627"/>
                        <a:pt x="741" y="632"/>
                      </a:cubicBezTo>
                      <a:cubicBezTo>
                        <a:pt x="740" y="632"/>
                        <a:pt x="739" y="632"/>
                        <a:pt x="739" y="632"/>
                      </a:cubicBezTo>
                      <a:lnTo>
                        <a:pt x="653" y="491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7" name="Freeform 19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1C5C1DE-EE17-DCD6-2967-EC55F0979F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92" y="3218"/>
                  <a:ext cx="208" cy="248"/>
                </a:xfrm>
                <a:custGeom>
                  <a:avLst/>
                  <a:gdLst/>
                  <a:ahLst/>
                  <a:cxnLst>
                    <a:cxn ang="0">
                      <a:pos x="469" y="460"/>
                    </a:cxn>
                    <a:cxn ang="0">
                      <a:pos x="481" y="396"/>
                    </a:cxn>
                    <a:cxn ang="0">
                      <a:pos x="389" y="324"/>
                    </a:cxn>
                    <a:cxn ang="0">
                      <a:pos x="421" y="164"/>
                    </a:cxn>
                    <a:cxn ang="0">
                      <a:pos x="277" y="0"/>
                    </a:cxn>
                    <a:cxn ang="0">
                      <a:pos x="198" y="68"/>
                    </a:cxn>
                    <a:cxn ang="0">
                      <a:pos x="114" y="168"/>
                    </a:cxn>
                    <a:cxn ang="0">
                      <a:pos x="48" y="395"/>
                    </a:cxn>
                    <a:cxn ang="0">
                      <a:pos x="0" y="538"/>
                    </a:cxn>
                    <a:cxn ang="0">
                      <a:pos x="205" y="608"/>
                    </a:cxn>
                    <a:cxn ang="0">
                      <a:pos x="341" y="596"/>
                    </a:cxn>
                    <a:cxn ang="0">
                      <a:pos x="354" y="614"/>
                    </a:cxn>
                    <a:cxn ang="0">
                      <a:pos x="421" y="576"/>
                    </a:cxn>
                    <a:cxn ang="0">
                      <a:pos x="477" y="588"/>
                    </a:cxn>
                    <a:cxn ang="0">
                      <a:pos x="513" y="500"/>
                    </a:cxn>
                    <a:cxn ang="0">
                      <a:pos x="469" y="460"/>
                    </a:cxn>
                  </a:cxnLst>
                  <a:rect l="0" t="0" r="r" b="b"/>
                  <a:pathLst>
                    <a:path w="513" h="614">
                      <a:moveTo>
                        <a:pt x="469" y="460"/>
                      </a:moveTo>
                      <a:cubicBezTo>
                        <a:pt x="461" y="424"/>
                        <a:pt x="481" y="396"/>
                        <a:pt x="481" y="396"/>
                      </a:cubicBezTo>
                      <a:cubicBezTo>
                        <a:pt x="481" y="396"/>
                        <a:pt x="409" y="372"/>
                        <a:pt x="389" y="324"/>
                      </a:cubicBezTo>
                      <a:cubicBezTo>
                        <a:pt x="369" y="276"/>
                        <a:pt x="421" y="164"/>
                        <a:pt x="421" y="164"/>
                      </a:cubicBezTo>
                      <a:cubicBezTo>
                        <a:pt x="277" y="0"/>
                        <a:pt x="277" y="0"/>
                        <a:pt x="277" y="0"/>
                      </a:cubicBezTo>
                      <a:cubicBezTo>
                        <a:pt x="245" y="12"/>
                        <a:pt x="209" y="17"/>
                        <a:pt x="198" y="68"/>
                      </a:cubicBezTo>
                      <a:cubicBezTo>
                        <a:pt x="199" y="64"/>
                        <a:pt x="116" y="166"/>
                        <a:pt x="114" y="168"/>
                      </a:cubicBezTo>
                      <a:cubicBezTo>
                        <a:pt x="125" y="161"/>
                        <a:pt x="47" y="392"/>
                        <a:pt x="48" y="395"/>
                      </a:cubicBezTo>
                      <a:cubicBezTo>
                        <a:pt x="61" y="435"/>
                        <a:pt x="29" y="491"/>
                        <a:pt x="0" y="538"/>
                      </a:cubicBezTo>
                      <a:cubicBezTo>
                        <a:pt x="205" y="608"/>
                        <a:pt x="205" y="608"/>
                        <a:pt x="205" y="608"/>
                      </a:cubicBezTo>
                      <a:cubicBezTo>
                        <a:pt x="341" y="596"/>
                        <a:pt x="341" y="596"/>
                        <a:pt x="341" y="596"/>
                      </a:cubicBezTo>
                      <a:cubicBezTo>
                        <a:pt x="354" y="614"/>
                        <a:pt x="354" y="614"/>
                        <a:pt x="354" y="614"/>
                      </a:cubicBezTo>
                      <a:cubicBezTo>
                        <a:pt x="421" y="576"/>
                        <a:pt x="421" y="576"/>
                        <a:pt x="421" y="576"/>
                      </a:cubicBezTo>
                      <a:cubicBezTo>
                        <a:pt x="421" y="576"/>
                        <a:pt x="445" y="592"/>
                        <a:pt x="477" y="588"/>
                      </a:cubicBezTo>
                      <a:cubicBezTo>
                        <a:pt x="509" y="584"/>
                        <a:pt x="513" y="500"/>
                        <a:pt x="513" y="500"/>
                      </a:cubicBezTo>
                      <a:cubicBezTo>
                        <a:pt x="513" y="500"/>
                        <a:pt x="477" y="496"/>
                        <a:pt x="469" y="460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8" name="Freeform 19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3942A1B0-D076-0F78-096D-702DC50AD9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3" y="3013"/>
                  <a:ext cx="291" cy="298"/>
                </a:xfrm>
                <a:custGeom>
                  <a:avLst/>
                  <a:gdLst/>
                  <a:ahLst/>
                  <a:cxnLst>
                    <a:cxn ang="0">
                      <a:pos x="698" y="189"/>
                    </a:cxn>
                    <a:cxn ang="0">
                      <a:pos x="707" y="145"/>
                    </a:cxn>
                    <a:cxn ang="0">
                      <a:pos x="709" y="145"/>
                    </a:cxn>
                    <a:cxn ang="0">
                      <a:pos x="651" y="104"/>
                    </a:cxn>
                    <a:cxn ang="0">
                      <a:pos x="543" y="110"/>
                    </a:cxn>
                    <a:cxn ang="0">
                      <a:pos x="491" y="148"/>
                    </a:cxn>
                    <a:cxn ang="0">
                      <a:pos x="481" y="96"/>
                    </a:cxn>
                    <a:cxn ang="0">
                      <a:pos x="399" y="86"/>
                    </a:cxn>
                    <a:cxn ang="0">
                      <a:pos x="382" y="124"/>
                    </a:cxn>
                    <a:cxn ang="0">
                      <a:pos x="314" y="124"/>
                    </a:cxn>
                    <a:cxn ang="0">
                      <a:pos x="328" y="80"/>
                    </a:cxn>
                    <a:cxn ang="0">
                      <a:pos x="72" y="0"/>
                    </a:cxn>
                    <a:cxn ang="0">
                      <a:pos x="64" y="76"/>
                    </a:cxn>
                    <a:cxn ang="0">
                      <a:pos x="20" y="92"/>
                    </a:cxn>
                    <a:cxn ang="0">
                      <a:pos x="20" y="126"/>
                    </a:cxn>
                    <a:cxn ang="0">
                      <a:pos x="64" y="160"/>
                    </a:cxn>
                    <a:cxn ang="0">
                      <a:pos x="56" y="206"/>
                    </a:cxn>
                    <a:cxn ang="0">
                      <a:pos x="12" y="208"/>
                    </a:cxn>
                    <a:cxn ang="0">
                      <a:pos x="0" y="242"/>
                    </a:cxn>
                    <a:cxn ang="0">
                      <a:pos x="73" y="250"/>
                    </a:cxn>
                    <a:cxn ang="0">
                      <a:pos x="303" y="324"/>
                    </a:cxn>
                    <a:cxn ang="0">
                      <a:pos x="209" y="486"/>
                    </a:cxn>
                    <a:cxn ang="0">
                      <a:pos x="175" y="507"/>
                    </a:cxn>
                    <a:cxn ang="0">
                      <a:pos x="176" y="507"/>
                    </a:cxn>
                    <a:cxn ang="0">
                      <a:pos x="320" y="671"/>
                    </a:cxn>
                    <a:cxn ang="0">
                      <a:pos x="295" y="737"/>
                    </a:cxn>
                    <a:cxn ang="0">
                      <a:pos x="427" y="696"/>
                    </a:cxn>
                    <a:cxn ang="0">
                      <a:pos x="457" y="526"/>
                    </a:cxn>
                    <a:cxn ang="0">
                      <a:pos x="523" y="420"/>
                    </a:cxn>
                    <a:cxn ang="0">
                      <a:pos x="544" y="359"/>
                    </a:cxn>
                    <a:cxn ang="0">
                      <a:pos x="523" y="331"/>
                    </a:cxn>
                    <a:cxn ang="0">
                      <a:pos x="590" y="256"/>
                    </a:cxn>
                    <a:cxn ang="0">
                      <a:pos x="707" y="221"/>
                    </a:cxn>
                    <a:cxn ang="0">
                      <a:pos x="721" y="196"/>
                    </a:cxn>
                    <a:cxn ang="0">
                      <a:pos x="698" y="189"/>
                    </a:cxn>
                  </a:cxnLst>
                  <a:rect l="0" t="0" r="r" b="b"/>
                  <a:pathLst>
                    <a:path w="721" h="737">
                      <a:moveTo>
                        <a:pt x="698" y="189"/>
                      </a:moveTo>
                      <a:cubicBezTo>
                        <a:pt x="707" y="145"/>
                        <a:pt x="707" y="145"/>
                        <a:pt x="707" y="145"/>
                      </a:cubicBezTo>
                      <a:cubicBezTo>
                        <a:pt x="709" y="145"/>
                        <a:pt x="709" y="145"/>
                        <a:pt x="709" y="145"/>
                      </a:cubicBezTo>
                      <a:cubicBezTo>
                        <a:pt x="703" y="138"/>
                        <a:pt x="687" y="123"/>
                        <a:pt x="651" y="104"/>
                      </a:cubicBezTo>
                      <a:cubicBezTo>
                        <a:pt x="601" y="78"/>
                        <a:pt x="543" y="110"/>
                        <a:pt x="543" y="110"/>
                      </a:cubicBezTo>
                      <a:cubicBezTo>
                        <a:pt x="491" y="148"/>
                        <a:pt x="491" y="148"/>
                        <a:pt x="491" y="148"/>
                      </a:cubicBezTo>
                      <a:cubicBezTo>
                        <a:pt x="481" y="96"/>
                        <a:pt x="481" y="96"/>
                        <a:pt x="481" y="96"/>
                      </a:cubicBezTo>
                      <a:cubicBezTo>
                        <a:pt x="399" y="86"/>
                        <a:pt x="399" y="86"/>
                        <a:pt x="399" y="86"/>
                      </a:cubicBezTo>
                      <a:cubicBezTo>
                        <a:pt x="382" y="124"/>
                        <a:pt x="382" y="124"/>
                        <a:pt x="382" y="124"/>
                      </a:cubicBezTo>
                      <a:cubicBezTo>
                        <a:pt x="314" y="124"/>
                        <a:pt x="314" y="124"/>
                        <a:pt x="314" y="124"/>
                      </a:cubicBezTo>
                      <a:cubicBezTo>
                        <a:pt x="328" y="80"/>
                        <a:pt x="328" y="80"/>
                        <a:pt x="328" y="80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4" y="76"/>
                        <a:pt x="64" y="76"/>
                        <a:pt x="64" y="76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126"/>
                        <a:pt x="20" y="126"/>
                        <a:pt x="20" y="126"/>
                      </a:cubicBezTo>
                      <a:cubicBezTo>
                        <a:pt x="20" y="126"/>
                        <a:pt x="46" y="138"/>
                        <a:pt x="64" y="160"/>
                      </a:cubicBezTo>
                      <a:cubicBezTo>
                        <a:pt x="82" y="182"/>
                        <a:pt x="56" y="206"/>
                        <a:pt x="56" y="206"/>
                      </a:cubicBezTo>
                      <a:cubicBezTo>
                        <a:pt x="12" y="208"/>
                        <a:pt x="12" y="208"/>
                        <a:pt x="12" y="208"/>
                      </a:cubicBezTo>
                      <a:cubicBezTo>
                        <a:pt x="0" y="242"/>
                        <a:pt x="0" y="242"/>
                        <a:pt x="0" y="242"/>
                      </a:cubicBezTo>
                      <a:cubicBezTo>
                        <a:pt x="34" y="254"/>
                        <a:pt x="63" y="260"/>
                        <a:pt x="73" y="250"/>
                      </a:cubicBezTo>
                      <a:cubicBezTo>
                        <a:pt x="115" y="201"/>
                        <a:pt x="252" y="316"/>
                        <a:pt x="303" y="324"/>
                      </a:cubicBezTo>
                      <a:cubicBezTo>
                        <a:pt x="236" y="365"/>
                        <a:pt x="251" y="436"/>
                        <a:pt x="209" y="486"/>
                      </a:cubicBezTo>
                      <a:cubicBezTo>
                        <a:pt x="200" y="496"/>
                        <a:pt x="188" y="502"/>
                        <a:pt x="175" y="507"/>
                      </a:cubicBezTo>
                      <a:cubicBezTo>
                        <a:pt x="176" y="507"/>
                        <a:pt x="176" y="507"/>
                        <a:pt x="176" y="507"/>
                      </a:cubicBezTo>
                      <a:cubicBezTo>
                        <a:pt x="320" y="671"/>
                        <a:pt x="320" y="671"/>
                        <a:pt x="320" y="671"/>
                      </a:cubicBezTo>
                      <a:cubicBezTo>
                        <a:pt x="320" y="671"/>
                        <a:pt x="306" y="701"/>
                        <a:pt x="295" y="737"/>
                      </a:cubicBezTo>
                      <a:cubicBezTo>
                        <a:pt x="427" y="696"/>
                        <a:pt x="427" y="696"/>
                        <a:pt x="427" y="696"/>
                      </a:cubicBezTo>
                      <a:cubicBezTo>
                        <a:pt x="457" y="526"/>
                        <a:pt x="457" y="526"/>
                        <a:pt x="457" y="526"/>
                      </a:cubicBezTo>
                      <a:cubicBezTo>
                        <a:pt x="523" y="420"/>
                        <a:pt x="523" y="420"/>
                        <a:pt x="523" y="420"/>
                      </a:cubicBezTo>
                      <a:cubicBezTo>
                        <a:pt x="544" y="359"/>
                        <a:pt x="544" y="359"/>
                        <a:pt x="544" y="359"/>
                      </a:cubicBezTo>
                      <a:cubicBezTo>
                        <a:pt x="523" y="331"/>
                        <a:pt x="523" y="331"/>
                        <a:pt x="523" y="331"/>
                      </a:cubicBezTo>
                      <a:cubicBezTo>
                        <a:pt x="523" y="331"/>
                        <a:pt x="542" y="279"/>
                        <a:pt x="590" y="256"/>
                      </a:cubicBezTo>
                      <a:cubicBezTo>
                        <a:pt x="638" y="233"/>
                        <a:pt x="707" y="221"/>
                        <a:pt x="707" y="221"/>
                      </a:cubicBezTo>
                      <a:cubicBezTo>
                        <a:pt x="721" y="196"/>
                        <a:pt x="721" y="196"/>
                        <a:pt x="721" y="196"/>
                      </a:cubicBezTo>
                      <a:cubicBezTo>
                        <a:pt x="698" y="189"/>
                        <a:pt x="698" y="189"/>
                        <a:pt x="698" y="189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9" name="Freeform 20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14A2EE6-6358-F503-DAB7-2093552496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06" y="3072"/>
                  <a:ext cx="160" cy="234"/>
                </a:xfrm>
                <a:custGeom>
                  <a:avLst/>
                  <a:gdLst/>
                  <a:ahLst/>
                  <a:cxnLst>
                    <a:cxn ang="0">
                      <a:pos x="261" y="535"/>
                    </a:cxn>
                    <a:cxn ang="0">
                      <a:pos x="299" y="468"/>
                    </a:cxn>
                    <a:cxn ang="0">
                      <a:pos x="244" y="441"/>
                    </a:cxn>
                    <a:cxn ang="0">
                      <a:pos x="251" y="327"/>
                    </a:cxn>
                    <a:cxn ang="0">
                      <a:pos x="331" y="323"/>
                    </a:cxn>
                    <a:cxn ang="0">
                      <a:pos x="334" y="203"/>
                    </a:cxn>
                    <a:cxn ang="0">
                      <a:pos x="340" y="200"/>
                    </a:cxn>
                    <a:cxn ang="0">
                      <a:pos x="306" y="138"/>
                    </a:cxn>
                    <a:cxn ang="0">
                      <a:pos x="383" y="122"/>
                    </a:cxn>
                    <a:cxn ang="0">
                      <a:pos x="397" y="14"/>
                    </a:cxn>
                    <a:cxn ang="0">
                      <a:pos x="278" y="0"/>
                    </a:cxn>
                    <a:cxn ang="0">
                      <a:pos x="269" y="44"/>
                    </a:cxn>
                    <a:cxn ang="0">
                      <a:pos x="292" y="51"/>
                    </a:cxn>
                    <a:cxn ang="0">
                      <a:pos x="278" y="76"/>
                    </a:cxn>
                    <a:cxn ang="0">
                      <a:pos x="162" y="111"/>
                    </a:cxn>
                    <a:cxn ang="0">
                      <a:pos x="95" y="186"/>
                    </a:cxn>
                    <a:cxn ang="0">
                      <a:pos x="116" y="214"/>
                    </a:cxn>
                    <a:cxn ang="0">
                      <a:pos x="95" y="274"/>
                    </a:cxn>
                    <a:cxn ang="0">
                      <a:pos x="29" y="379"/>
                    </a:cxn>
                    <a:cxn ang="0">
                      <a:pos x="0" y="549"/>
                    </a:cxn>
                    <a:cxn ang="0">
                      <a:pos x="36" y="537"/>
                    </a:cxn>
                    <a:cxn ang="0">
                      <a:pos x="101" y="578"/>
                    </a:cxn>
                    <a:cxn ang="0">
                      <a:pos x="174" y="521"/>
                    </a:cxn>
                    <a:cxn ang="0">
                      <a:pos x="261" y="535"/>
                    </a:cxn>
                  </a:cxnLst>
                  <a:rect l="0" t="0" r="r" b="b"/>
                  <a:pathLst>
                    <a:path w="397" h="578">
                      <a:moveTo>
                        <a:pt x="261" y="535"/>
                      </a:moveTo>
                      <a:cubicBezTo>
                        <a:pt x="299" y="468"/>
                        <a:pt x="299" y="468"/>
                        <a:pt x="299" y="468"/>
                      </a:cubicBezTo>
                      <a:cubicBezTo>
                        <a:pt x="244" y="441"/>
                        <a:pt x="244" y="441"/>
                        <a:pt x="244" y="441"/>
                      </a:cubicBezTo>
                      <a:cubicBezTo>
                        <a:pt x="251" y="327"/>
                        <a:pt x="251" y="327"/>
                        <a:pt x="251" y="327"/>
                      </a:cubicBezTo>
                      <a:cubicBezTo>
                        <a:pt x="331" y="323"/>
                        <a:pt x="331" y="323"/>
                        <a:pt x="331" y="323"/>
                      </a:cubicBezTo>
                      <a:cubicBezTo>
                        <a:pt x="334" y="203"/>
                        <a:pt x="334" y="203"/>
                        <a:pt x="334" y="203"/>
                      </a:cubicBezTo>
                      <a:cubicBezTo>
                        <a:pt x="340" y="200"/>
                        <a:pt x="340" y="200"/>
                        <a:pt x="340" y="200"/>
                      </a:cubicBezTo>
                      <a:cubicBezTo>
                        <a:pt x="324" y="189"/>
                        <a:pt x="301" y="168"/>
                        <a:pt x="306" y="138"/>
                      </a:cubicBezTo>
                      <a:cubicBezTo>
                        <a:pt x="313" y="92"/>
                        <a:pt x="383" y="122"/>
                        <a:pt x="383" y="122"/>
                      </a:cubicBezTo>
                      <a:cubicBezTo>
                        <a:pt x="397" y="14"/>
                        <a:pt x="397" y="14"/>
                        <a:pt x="397" y="14"/>
                      </a:cubicBezTo>
                      <a:cubicBezTo>
                        <a:pt x="278" y="0"/>
                        <a:pt x="278" y="0"/>
                        <a:pt x="278" y="0"/>
                      </a:cubicBezTo>
                      <a:cubicBezTo>
                        <a:pt x="269" y="44"/>
                        <a:pt x="269" y="44"/>
                        <a:pt x="269" y="44"/>
                      </a:cubicBezTo>
                      <a:cubicBezTo>
                        <a:pt x="292" y="51"/>
                        <a:pt x="292" y="51"/>
                        <a:pt x="292" y="51"/>
                      </a:cubicBezTo>
                      <a:cubicBezTo>
                        <a:pt x="278" y="76"/>
                        <a:pt x="278" y="76"/>
                        <a:pt x="278" y="76"/>
                      </a:cubicBezTo>
                      <a:cubicBezTo>
                        <a:pt x="278" y="76"/>
                        <a:pt x="209" y="88"/>
                        <a:pt x="162" y="111"/>
                      </a:cubicBezTo>
                      <a:cubicBezTo>
                        <a:pt x="114" y="134"/>
                        <a:pt x="95" y="186"/>
                        <a:pt x="95" y="186"/>
                      </a:cubicBezTo>
                      <a:cubicBezTo>
                        <a:pt x="116" y="214"/>
                        <a:pt x="116" y="214"/>
                        <a:pt x="116" y="214"/>
                      </a:cubicBezTo>
                      <a:cubicBezTo>
                        <a:pt x="95" y="274"/>
                        <a:pt x="95" y="274"/>
                        <a:pt x="95" y="274"/>
                      </a:cubicBezTo>
                      <a:cubicBezTo>
                        <a:pt x="29" y="379"/>
                        <a:pt x="29" y="379"/>
                        <a:pt x="29" y="379"/>
                      </a:cubicBezTo>
                      <a:cubicBezTo>
                        <a:pt x="0" y="549"/>
                        <a:pt x="0" y="549"/>
                        <a:pt x="0" y="549"/>
                      </a:cubicBezTo>
                      <a:cubicBezTo>
                        <a:pt x="36" y="537"/>
                        <a:pt x="36" y="537"/>
                        <a:pt x="36" y="537"/>
                      </a:cubicBezTo>
                      <a:cubicBezTo>
                        <a:pt x="101" y="578"/>
                        <a:pt x="101" y="578"/>
                        <a:pt x="101" y="578"/>
                      </a:cubicBezTo>
                      <a:cubicBezTo>
                        <a:pt x="174" y="521"/>
                        <a:pt x="174" y="521"/>
                        <a:pt x="174" y="521"/>
                      </a:cubicBezTo>
                      <a:cubicBezTo>
                        <a:pt x="261" y="535"/>
                        <a:pt x="261" y="535"/>
                        <a:pt x="261" y="535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0" name="Freeform 20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BAA5C87-22A7-C349-F80E-12F753B14E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96" y="2863"/>
                  <a:ext cx="419" cy="335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57" y="519"/>
                    </a:cxn>
                    <a:cxn ang="0">
                      <a:pos x="175" y="533"/>
                    </a:cxn>
                    <a:cxn ang="0">
                      <a:pos x="161" y="641"/>
                    </a:cxn>
                    <a:cxn ang="0">
                      <a:pos x="83" y="656"/>
                    </a:cxn>
                    <a:cxn ang="0">
                      <a:pos x="117" y="718"/>
                    </a:cxn>
                    <a:cxn ang="0">
                      <a:pos x="111" y="721"/>
                    </a:cxn>
                    <a:cxn ang="0">
                      <a:pos x="143" y="710"/>
                    </a:cxn>
                    <a:cxn ang="0">
                      <a:pos x="251" y="787"/>
                    </a:cxn>
                    <a:cxn ang="0">
                      <a:pos x="345" y="681"/>
                    </a:cxn>
                    <a:cxn ang="0">
                      <a:pos x="490" y="597"/>
                    </a:cxn>
                    <a:cxn ang="0">
                      <a:pos x="511" y="663"/>
                    </a:cxn>
                    <a:cxn ang="0">
                      <a:pos x="573" y="668"/>
                    </a:cxn>
                    <a:cxn ang="0">
                      <a:pos x="616" y="750"/>
                    </a:cxn>
                    <a:cxn ang="0">
                      <a:pos x="598" y="797"/>
                    </a:cxn>
                    <a:cxn ang="0">
                      <a:pos x="674" y="829"/>
                    </a:cxn>
                    <a:cxn ang="0">
                      <a:pos x="770" y="767"/>
                    </a:cxn>
                    <a:cxn ang="0">
                      <a:pos x="823" y="753"/>
                    </a:cxn>
                    <a:cxn ang="0">
                      <a:pos x="791" y="686"/>
                    </a:cxn>
                    <a:cxn ang="0">
                      <a:pos x="1036" y="635"/>
                    </a:cxn>
                    <a:cxn ang="0">
                      <a:pos x="983" y="597"/>
                    </a:cxn>
                    <a:cxn ang="0">
                      <a:pos x="1013" y="538"/>
                    </a:cxn>
                    <a:cxn ang="0">
                      <a:pos x="935" y="466"/>
                    </a:cxn>
                    <a:cxn ang="0">
                      <a:pos x="911" y="376"/>
                    </a:cxn>
                    <a:cxn ang="0">
                      <a:pos x="924" y="325"/>
                    </a:cxn>
                    <a:cxn ang="0">
                      <a:pos x="677" y="332"/>
                    </a:cxn>
                    <a:cxn ang="0">
                      <a:pos x="537" y="108"/>
                    </a:cxn>
                    <a:cxn ang="0">
                      <a:pos x="466" y="0"/>
                    </a:cxn>
                    <a:cxn ang="0">
                      <a:pos x="467" y="22"/>
                    </a:cxn>
                    <a:cxn ang="0">
                      <a:pos x="389" y="16"/>
                    </a:cxn>
                    <a:cxn ang="0">
                      <a:pos x="353" y="76"/>
                    </a:cxn>
                    <a:cxn ang="0">
                      <a:pos x="331" y="81"/>
                    </a:cxn>
                    <a:cxn ang="0">
                      <a:pos x="345" y="202"/>
                    </a:cxn>
                    <a:cxn ang="0">
                      <a:pos x="246" y="232"/>
                    </a:cxn>
                    <a:cxn ang="0">
                      <a:pos x="221" y="353"/>
                    </a:cxn>
                    <a:cxn ang="0">
                      <a:pos x="185" y="304"/>
                    </a:cxn>
                    <a:cxn ang="0">
                      <a:pos x="33" y="390"/>
                    </a:cxn>
                    <a:cxn ang="0">
                      <a:pos x="42" y="445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1036" h="830">
                      <a:moveTo>
                        <a:pt x="0" y="479"/>
                      </a:moveTo>
                      <a:cubicBezTo>
                        <a:pt x="35" y="497"/>
                        <a:pt x="51" y="512"/>
                        <a:pt x="57" y="519"/>
                      </a:cubicBezTo>
                      <a:cubicBezTo>
                        <a:pt x="175" y="533"/>
                        <a:pt x="175" y="533"/>
                        <a:pt x="175" y="533"/>
                      </a:cubicBezTo>
                      <a:cubicBezTo>
                        <a:pt x="161" y="641"/>
                        <a:pt x="161" y="641"/>
                        <a:pt x="161" y="641"/>
                      </a:cubicBezTo>
                      <a:cubicBezTo>
                        <a:pt x="161" y="641"/>
                        <a:pt x="90" y="610"/>
                        <a:pt x="83" y="656"/>
                      </a:cubicBezTo>
                      <a:cubicBezTo>
                        <a:pt x="78" y="686"/>
                        <a:pt x="101" y="707"/>
                        <a:pt x="117" y="718"/>
                      </a:cubicBezTo>
                      <a:cubicBezTo>
                        <a:pt x="111" y="721"/>
                        <a:pt x="111" y="721"/>
                        <a:pt x="111" y="721"/>
                      </a:cubicBezTo>
                      <a:cubicBezTo>
                        <a:pt x="143" y="710"/>
                        <a:pt x="143" y="710"/>
                        <a:pt x="143" y="710"/>
                      </a:cubicBezTo>
                      <a:cubicBezTo>
                        <a:pt x="143" y="710"/>
                        <a:pt x="182" y="806"/>
                        <a:pt x="251" y="787"/>
                      </a:cubicBezTo>
                      <a:cubicBezTo>
                        <a:pt x="320" y="769"/>
                        <a:pt x="260" y="732"/>
                        <a:pt x="345" y="681"/>
                      </a:cubicBezTo>
                      <a:cubicBezTo>
                        <a:pt x="430" y="631"/>
                        <a:pt x="490" y="597"/>
                        <a:pt x="490" y="597"/>
                      </a:cubicBezTo>
                      <a:cubicBezTo>
                        <a:pt x="490" y="597"/>
                        <a:pt x="492" y="654"/>
                        <a:pt x="511" y="663"/>
                      </a:cubicBezTo>
                      <a:cubicBezTo>
                        <a:pt x="529" y="672"/>
                        <a:pt x="573" y="668"/>
                        <a:pt x="573" y="668"/>
                      </a:cubicBezTo>
                      <a:cubicBezTo>
                        <a:pt x="616" y="750"/>
                        <a:pt x="616" y="750"/>
                        <a:pt x="616" y="750"/>
                      </a:cubicBezTo>
                      <a:cubicBezTo>
                        <a:pt x="598" y="797"/>
                        <a:pt x="598" y="797"/>
                        <a:pt x="598" y="797"/>
                      </a:cubicBezTo>
                      <a:cubicBezTo>
                        <a:pt x="624" y="808"/>
                        <a:pt x="648" y="830"/>
                        <a:pt x="674" y="829"/>
                      </a:cubicBezTo>
                      <a:cubicBezTo>
                        <a:pt x="708" y="826"/>
                        <a:pt x="757" y="787"/>
                        <a:pt x="770" y="767"/>
                      </a:cubicBezTo>
                      <a:cubicBezTo>
                        <a:pt x="784" y="746"/>
                        <a:pt x="823" y="753"/>
                        <a:pt x="823" y="753"/>
                      </a:cubicBezTo>
                      <a:cubicBezTo>
                        <a:pt x="791" y="686"/>
                        <a:pt x="791" y="686"/>
                        <a:pt x="791" y="686"/>
                      </a:cubicBezTo>
                      <a:cubicBezTo>
                        <a:pt x="1036" y="635"/>
                        <a:pt x="1036" y="635"/>
                        <a:pt x="1036" y="635"/>
                      </a:cubicBezTo>
                      <a:cubicBezTo>
                        <a:pt x="983" y="597"/>
                        <a:pt x="983" y="597"/>
                        <a:pt x="983" y="597"/>
                      </a:cubicBezTo>
                      <a:cubicBezTo>
                        <a:pt x="1013" y="538"/>
                        <a:pt x="1013" y="538"/>
                        <a:pt x="1013" y="538"/>
                      </a:cubicBezTo>
                      <a:cubicBezTo>
                        <a:pt x="935" y="466"/>
                        <a:pt x="935" y="466"/>
                        <a:pt x="935" y="466"/>
                      </a:cubicBezTo>
                      <a:cubicBezTo>
                        <a:pt x="911" y="376"/>
                        <a:pt x="911" y="376"/>
                        <a:pt x="911" y="376"/>
                      </a:cubicBezTo>
                      <a:cubicBezTo>
                        <a:pt x="924" y="325"/>
                        <a:pt x="924" y="325"/>
                        <a:pt x="924" y="325"/>
                      </a:cubicBezTo>
                      <a:cubicBezTo>
                        <a:pt x="884" y="346"/>
                        <a:pt x="793" y="379"/>
                        <a:pt x="677" y="332"/>
                      </a:cubicBezTo>
                      <a:cubicBezTo>
                        <a:pt x="521" y="268"/>
                        <a:pt x="537" y="108"/>
                        <a:pt x="537" y="108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cubicBezTo>
                        <a:pt x="467" y="22"/>
                        <a:pt x="467" y="22"/>
                        <a:pt x="467" y="22"/>
                      </a:cubicBezTo>
                      <a:cubicBezTo>
                        <a:pt x="389" y="16"/>
                        <a:pt x="389" y="16"/>
                        <a:pt x="389" y="16"/>
                      </a:cubicBezTo>
                      <a:cubicBezTo>
                        <a:pt x="353" y="76"/>
                        <a:pt x="353" y="76"/>
                        <a:pt x="353" y="76"/>
                      </a:cubicBezTo>
                      <a:cubicBezTo>
                        <a:pt x="331" y="81"/>
                        <a:pt x="331" y="81"/>
                        <a:pt x="331" y="81"/>
                      </a:cubicBezTo>
                      <a:cubicBezTo>
                        <a:pt x="339" y="113"/>
                        <a:pt x="349" y="167"/>
                        <a:pt x="345" y="202"/>
                      </a:cubicBezTo>
                      <a:cubicBezTo>
                        <a:pt x="339" y="255"/>
                        <a:pt x="246" y="232"/>
                        <a:pt x="246" y="232"/>
                      </a:cubicBezTo>
                      <a:cubicBezTo>
                        <a:pt x="221" y="353"/>
                        <a:pt x="221" y="353"/>
                        <a:pt x="221" y="353"/>
                      </a:cubicBezTo>
                      <a:cubicBezTo>
                        <a:pt x="185" y="304"/>
                        <a:pt x="185" y="304"/>
                        <a:pt x="185" y="304"/>
                      </a:cubicBezTo>
                      <a:cubicBezTo>
                        <a:pt x="33" y="390"/>
                        <a:pt x="33" y="390"/>
                        <a:pt x="33" y="390"/>
                      </a:cubicBezTo>
                      <a:cubicBezTo>
                        <a:pt x="42" y="445"/>
                        <a:pt x="42" y="445"/>
                        <a:pt x="42" y="445"/>
                      </a:cubicBezTo>
                      <a:cubicBezTo>
                        <a:pt x="0" y="479"/>
                        <a:pt x="0" y="479"/>
                        <a:pt x="0" y="479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1" name="Freeform 20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2BD6CFC-1EB4-15E2-0692-BD2221F966A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17" y="3119"/>
                  <a:ext cx="348" cy="235"/>
                </a:xfrm>
                <a:custGeom>
                  <a:avLst/>
                  <a:gdLst/>
                  <a:ahLst/>
                  <a:cxnLst>
                    <a:cxn ang="0">
                      <a:pos x="815" y="257"/>
                    </a:cxn>
                    <a:cxn ang="0">
                      <a:pos x="820" y="105"/>
                    </a:cxn>
                    <a:cxn ang="0">
                      <a:pos x="821" y="59"/>
                    </a:cxn>
                    <a:cxn ang="0">
                      <a:pos x="736" y="0"/>
                    </a:cxn>
                    <a:cxn ang="0">
                      <a:pos x="491" y="52"/>
                    </a:cxn>
                    <a:cxn ang="0">
                      <a:pos x="523" y="119"/>
                    </a:cxn>
                    <a:cxn ang="0">
                      <a:pos x="470" y="133"/>
                    </a:cxn>
                    <a:cxn ang="0">
                      <a:pos x="374" y="195"/>
                    </a:cxn>
                    <a:cxn ang="0">
                      <a:pos x="273" y="158"/>
                    </a:cxn>
                    <a:cxn ang="0">
                      <a:pos x="147" y="213"/>
                    </a:cxn>
                    <a:cxn ang="0">
                      <a:pos x="152" y="314"/>
                    </a:cxn>
                    <a:cxn ang="0">
                      <a:pos x="44" y="316"/>
                    </a:cxn>
                    <a:cxn ang="0">
                      <a:pos x="0" y="360"/>
                    </a:cxn>
                    <a:cxn ang="0">
                      <a:pos x="32" y="440"/>
                    </a:cxn>
                    <a:cxn ang="0">
                      <a:pos x="72" y="422"/>
                    </a:cxn>
                    <a:cxn ang="0">
                      <a:pos x="129" y="447"/>
                    </a:cxn>
                    <a:cxn ang="0">
                      <a:pos x="129" y="545"/>
                    </a:cxn>
                    <a:cxn ang="0">
                      <a:pos x="182" y="573"/>
                    </a:cxn>
                    <a:cxn ang="0">
                      <a:pos x="247" y="553"/>
                    </a:cxn>
                    <a:cxn ang="0">
                      <a:pos x="306" y="581"/>
                    </a:cxn>
                    <a:cxn ang="0">
                      <a:pos x="379" y="541"/>
                    </a:cxn>
                    <a:cxn ang="0">
                      <a:pos x="488" y="500"/>
                    </a:cxn>
                    <a:cxn ang="0">
                      <a:pos x="400" y="405"/>
                    </a:cxn>
                    <a:cxn ang="0">
                      <a:pos x="688" y="317"/>
                    </a:cxn>
                    <a:cxn ang="0">
                      <a:pos x="765" y="343"/>
                    </a:cxn>
                    <a:cxn ang="0">
                      <a:pos x="862" y="323"/>
                    </a:cxn>
                    <a:cxn ang="0">
                      <a:pos x="815" y="257"/>
                    </a:cxn>
                  </a:cxnLst>
                  <a:rect l="0" t="0" r="r" b="b"/>
                  <a:pathLst>
                    <a:path w="862" h="581">
                      <a:moveTo>
                        <a:pt x="815" y="257"/>
                      </a:moveTo>
                      <a:cubicBezTo>
                        <a:pt x="820" y="105"/>
                        <a:pt x="820" y="105"/>
                        <a:pt x="820" y="105"/>
                      </a:cubicBezTo>
                      <a:cubicBezTo>
                        <a:pt x="821" y="59"/>
                        <a:pt x="821" y="59"/>
                        <a:pt x="821" y="59"/>
                      </a:cubicBezTo>
                      <a:cubicBezTo>
                        <a:pt x="736" y="0"/>
                        <a:pt x="736" y="0"/>
                        <a:pt x="736" y="0"/>
                      </a:cubicBezTo>
                      <a:cubicBezTo>
                        <a:pt x="491" y="52"/>
                        <a:pt x="491" y="52"/>
                        <a:pt x="491" y="52"/>
                      </a:cubicBezTo>
                      <a:cubicBezTo>
                        <a:pt x="523" y="119"/>
                        <a:pt x="523" y="119"/>
                        <a:pt x="523" y="119"/>
                      </a:cubicBezTo>
                      <a:cubicBezTo>
                        <a:pt x="523" y="119"/>
                        <a:pt x="484" y="112"/>
                        <a:pt x="470" y="133"/>
                      </a:cubicBezTo>
                      <a:cubicBezTo>
                        <a:pt x="457" y="153"/>
                        <a:pt x="408" y="192"/>
                        <a:pt x="374" y="195"/>
                      </a:cubicBezTo>
                      <a:cubicBezTo>
                        <a:pt x="339" y="197"/>
                        <a:pt x="309" y="158"/>
                        <a:pt x="273" y="158"/>
                      </a:cubicBezTo>
                      <a:cubicBezTo>
                        <a:pt x="237" y="158"/>
                        <a:pt x="147" y="213"/>
                        <a:pt x="147" y="213"/>
                      </a:cubicBezTo>
                      <a:cubicBezTo>
                        <a:pt x="152" y="314"/>
                        <a:pt x="152" y="314"/>
                        <a:pt x="152" y="314"/>
                      </a:cubicBezTo>
                      <a:cubicBezTo>
                        <a:pt x="44" y="316"/>
                        <a:pt x="44" y="316"/>
                        <a:pt x="44" y="316"/>
                      </a:cubicBezTo>
                      <a:cubicBezTo>
                        <a:pt x="0" y="360"/>
                        <a:pt x="0" y="360"/>
                        <a:pt x="0" y="360"/>
                      </a:cubicBezTo>
                      <a:cubicBezTo>
                        <a:pt x="32" y="440"/>
                        <a:pt x="32" y="440"/>
                        <a:pt x="32" y="440"/>
                      </a:cubicBezTo>
                      <a:cubicBezTo>
                        <a:pt x="72" y="422"/>
                        <a:pt x="72" y="422"/>
                        <a:pt x="72" y="422"/>
                      </a:cubicBezTo>
                      <a:cubicBezTo>
                        <a:pt x="129" y="447"/>
                        <a:pt x="129" y="447"/>
                        <a:pt x="129" y="447"/>
                      </a:cubicBezTo>
                      <a:cubicBezTo>
                        <a:pt x="129" y="545"/>
                        <a:pt x="129" y="545"/>
                        <a:pt x="129" y="545"/>
                      </a:cubicBezTo>
                      <a:cubicBezTo>
                        <a:pt x="182" y="573"/>
                        <a:pt x="182" y="573"/>
                        <a:pt x="182" y="573"/>
                      </a:cubicBezTo>
                      <a:cubicBezTo>
                        <a:pt x="247" y="553"/>
                        <a:pt x="247" y="553"/>
                        <a:pt x="247" y="553"/>
                      </a:cubicBezTo>
                      <a:cubicBezTo>
                        <a:pt x="306" y="581"/>
                        <a:pt x="306" y="581"/>
                        <a:pt x="306" y="581"/>
                      </a:cubicBezTo>
                      <a:cubicBezTo>
                        <a:pt x="379" y="541"/>
                        <a:pt x="379" y="541"/>
                        <a:pt x="379" y="541"/>
                      </a:cubicBezTo>
                      <a:cubicBezTo>
                        <a:pt x="379" y="541"/>
                        <a:pt x="479" y="545"/>
                        <a:pt x="488" y="500"/>
                      </a:cubicBezTo>
                      <a:cubicBezTo>
                        <a:pt x="498" y="455"/>
                        <a:pt x="400" y="405"/>
                        <a:pt x="400" y="405"/>
                      </a:cubicBezTo>
                      <a:cubicBezTo>
                        <a:pt x="688" y="317"/>
                        <a:pt x="688" y="317"/>
                        <a:pt x="688" y="317"/>
                      </a:cubicBezTo>
                      <a:cubicBezTo>
                        <a:pt x="765" y="343"/>
                        <a:pt x="765" y="343"/>
                        <a:pt x="765" y="343"/>
                      </a:cubicBezTo>
                      <a:cubicBezTo>
                        <a:pt x="862" y="323"/>
                        <a:pt x="862" y="323"/>
                        <a:pt x="862" y="323"/>
                      </a:cubicBezTo>
                      <a:cubicBezTo>
                        <a:pt x="815" y="257"/>
                        <a:pt x="815" y="257"/>
                        <a:pt x="815" y="257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2" name="Freeform 20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0F3FE32-DCC8-0B71-BF73-BB7231B3D8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46" y="3283"/>
                  <a:ext cx="399" cy="292"/>
                </a:xfrm>
                <a:custGeom>
                  <a:avLst/>
                  <a:gdLst/>
                  <a:ahLst/>
                  <a:cxnLst>
                    <a:cxn ang="0">
                      <a:pos x="854" y="416"/>
                    </a:cxn>
                    <a:cxn ang="0">
                      <a:pos x="884" y="388"/>
                    </a:cxn>
                    <a:cxn ang="0">
                      <a:pos x="908" y="301"/>
                    </a:cxn>
                    <a:cxn ang="0">
                      <a:pos x="988" y="268"/>
                    </a:cxn>
                    <a:cxn ang="0">
                      <a:pos x="986" y="232"/>
                    </a:cxn>
                    <a:cxn ang="0">
                      <a:pos x="931" y="239"/>
                    </a:cxn>
                    <a:cxn ang="0">
                      <a:pos x="910" y="213"/>
                    </a:cxn>
                    <a:cxn ang="0">
                      <a:pos x="977" y="175"/>
                    </a:cxn>
                    <a:cxn ang="0">
                      <a:pos x="918" y="147"/>
                    </a:cxn>
                    <a:cxn ang="0">
                      <a:pos x="853" y="167"/>
                    </a:cxn>
                    <a:cxn ang="0">
                      <a:pos x="800" y="139"/>
                    </a:cxn>
                    <a:cxn ang="0">
                      <a:pos x="800" y="41"/>
                    </a:cxn>
                    <a:cxn ang="0">
                      <a:pos x="743" y="15"/>
                    </a:cxn>
                    <a:cxn ang="0">
                      <a:pos x="568" y="94"/>
                    </a:cxn>
                    <a:cxn ang="0">
                      <a:pos x="506" y="77"/>
                    </a:cxn>
                    <a:cxn ang="0">
                      <a:pos x="441" y="135"/>
                    </a:cxn>
                    <a:cxn ang="0">
                      <a:pos x="373" y="147"/>
                    </a:cxn>
                    <a:cxn ang="0">
                      <a:pos x="437" y="45"/>
                    </a:cxn>
                    <a:cxn ang="0">
                      <a:pos x="453" y="20"/>
                    </a:cxn>
                    <a:cxn ang="0">
                      <a:pos x="323" y="0"/>
                    </a:cxn>
                    <a:cxn ang="0">
                      <a:pos x="250" y="57"/>
                    </a:cxn>
                    <a:cxn ang="0">
                      <a:pos x="185" y="15"/>
                    </a:cxn>
                    <a:cxn ang="0">
                      <a:pos x="17" y="69"/>
                    </a:cxn>
                    <a:cxn ang="0">
                      <a:pos x="10" y="163"/>
                    </a:cxn>
                    <a:cxn ang="0">
                      <a:pos x="102" y="235"/>
                    </a:cxn>
                    <a:cxn ang="0">
                      <a:pos x="90" y="299"/>
                    </a:cxn>
                    <a:cxn ang="0">
                      <a:pos x="134" y="339"/>
                    </a:cxn>
                    <a:cxn ang="0">
                      <a:pos x="132" y="359"/>
                    </a:cxn>
                    <a:cxn ang="0">
                      <a:pos x="132" y="359"/>
                    </a:cxn>
                    <a:cxn ang="0">
                      <a:pos x="242" y="355"/>
                    </a:cxn>
                    <a:cxn ang="0">
                      <a:pos x="314" y="404"/>
                    </a:cxn>
                    <a:cxn ang="0">
                      <a:pos x="326" y="528"/>
                    </a:cxn>
                    <a:cxn ang="0">
                      <a:pos x="397" y="508"/>
                    </a:cxn>
                    <a:cxn ang="0">
                      <a:pos x="493" y="601"/>
                    </a:cxn>
                    <a:cxn ang="0">
                      <a:pos x="528" y="587"/>
                    </a:cxn>
                    <a:cxn ang="0">
                      <a:pos x="640" y="712"/>
                    </a:cxn>
                    <a:cxn ang="0">
                      <a:pos x="723" y="668"/>
                    </a:cxn>
                    <a:cxn ang="0">
                      <a:pos x="694" y="542"/>
                    </a:cxn>
                    <a:cxn ang="0">
                      <a:pos x="744" y="442"/>
                    </a:cxn>
                    <a:cxn ang="0">
                      <a:pos x="854" y="418"/>
                    </a:cxn>
                    <a:cxn ang="0">
                      <a:pos x="854" y="416"/>
                    </a:cxn>
                  </a:cxnLst>
                  <a:rect l="0" t="0" r="r" b="b"/>
                  <a:pathLst>
                    <a:path w="988" h="723">
                      <a:moveTo>
                        <a:pt x="854" y="416"/>
                      </a:moveTo>
                      <a:cubicBezTo>
                        <a:pt x="854" y="416"/>
                        <a:pt x="863" y="407"/>
                        <a:pt x="884" y="388"/>
                      </a:cubicBezTo>
                      <a:cubicBezTo>
                        <a:pt x="905" y="368"/>
                        <a:pt x="908" y="301"/>
                        <a:pt x="908" y="301"/>
                      </a:cubicBezTo>
                      <a:cubicBezTo>
                        <a:pt x="988" y="268"/>
                        <a:pt x="988" y="268"/>
                        <a:pt x="988" y="268"/>
                      </a:cubicBezTo>
                      <a:cubicBezTo>
                        <a:pt x="986" y="232"/>
                        <a:pt x="986" y="232"/>
                        <a:pt x="986" y="232"/>
                      </a:cubicBezTo>
                      <a:cubicBezTo>
                        <a:pt x="931" y="239"/>
                        <a:pt x="931" y="239"/>
                        <a:pt x="931" y="239"/>
                      </a:cubicBezTo>
                      <a:cubicBezTo>
                        <a:pt x="910" y="213"/>
                        <a:pt x="910" y="213"/>
                        <a:pt x="910" y="213"/>
                      </a:cubicBezTo>
                      <a:cubicBezTo>
                        <a:pt x="977" y="175"/>
                        <a:pt x="977" y="175"/>
                        <a:pt x="977" y="175"/>
                      </a:cubicBezTo>
                      <a:cubicBezTo>
                        <a:pt x="918" y="147"/>
                        <a:pt x="918" y="147"/>
                        <a:pt x="918" y="147"/>
                      </a:cubicBezTo>
                      <a:cubicBezTo>
                        <a:pt x="853" y="167"/>
                        <a:pt x="853" y="167"/>
                        <a:pt x="853" y="167"/>
                      </a:cubicBezTo>
                      <a:cubicBezTo>
                        <a:pt x="800" y="139"/>
                        <a:pt x="800" y="139"/>
                        <a:pt x="800" y="139"/>
                      </a:cubicBezTo>
                      <a:cubicBezTo>
                        <a:pt x="800" y="41"/>
                        <a:pt x="800" y="41"/>
                        <a:pt x="800" y="41"/>
                      </a:cubicBezTo>
                      <a:cubicBezTo>
                        <a:pt x="743" y="15"/>
                        <a:pt x="743" y="15"/>
                        <a:pt x="743" y="15"/>
                      </a:cubicBezTo>
                      <a:cubicBezTo>
                        <a:pt x="568" y="94"/>
                        <a:pt x="568" y="94"/>
                        <a:pt x="568" y="94"/>
                      </a:cubicBezTo>
                      <a:cubicBezTo>
                        <a:pt x="506" y="77"/>
                        <a:pt x="506" y="77"/>
                        <a:pt x="506" y="77"/>
                      </a:cubicBezTo>
                      <a:cubicBezTo>
                        <a:pt x="441" y="135"/>
                        <a:pt x="441" y="135"/>
                        <a:pt x="441" y="135"/>
                      </a:cubicBezTo>
                      <a:cubicBezTo>
                        <a:pt x="441" y="135"/>
                        <a:pt x="421" y="200"/>
                        <a:pt x="373" y="147"/>
                      </a:cubicBezTo>
                      <a:cubicBezTo>
                        <a:pt x="323" y="94"/>
                        <a:pt x="437" y="45"/>
                        <a:pt x="437" y="45"/>
                      </a:cubicBezTo>
                      <a:cubicBezTo>
                        <a:pt x="453" y="20"/>
                        <a:pt x="453" y="20"/>
                        <a:pt x="453" y="20"/>
                      </a:cubicBezTo>
                      <a:cubicBezTo>
                        <a:pt x="323" y="0"/>
                        <a:pt x="323" y="0"/>
                        <a:pt x="323" y="0"/>
                      </a:cubicBezTo>
                      <a:cubicBezTo>
                        <a:pt x="250" y="57"/>
                        <a:pt x="250" y="57"/>
                        <a:pt x="250" y="57"/>
                      </a:cubicBezTo>
                      <a:cubicBezTo>
                        <a:pt x="185" y="15"/>
                        <a:pt x="185" y="15"/>
                        <a:pt x="185" y="15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7" y="102"/>
                        <a:pt x="0" y="140"/>
                        <a:pt x="10" y="163"/>
                      </a:cubicBezTo>
                      <a:cubicBezTo>
                        <a:pt x="30" y="211"/>
                        <a:pt x="102" y="235"/>
                        <a:pt x="102" y="235"/>
                      </a:cubicBezTo>
                      <a:cubicBezTo>
                        <a:pt x="102" y="235"/>
                        <a:pt x="82" y="263"/>
                        <a:pt x="90" y="299"/>
                      </a:cubicBezTo>
                      <a:cubicBezTo>
                        <a:pt x="98" y="335"/>
                        <a:pt x="134" y="339"/>
                        <a:pt x="134" y="339"/>
                      </a:cubicBezTo>
                      <a:cubicBezTo>
                        <a:pt x="134" y="339"/>
                        <a:pt x="134" y="347"/>
                        <a:pt x="132" y="359"/>
                      </a:cubicBezTo>
                      <a:cubicBezTo>
                        <a:pt x="132" y="359"/>
                        <a:pt x="132" y="359"/>
                        <a:pt x="132" y="359"/>
                      </a:cubicBezTo>
                      <a:cubicBezTo>
                        <a:pt x="242" y="355"/>
                        <a:pt x="242" y="355"/>
                        <a:pt x="242" y="355"/>
                      </a:cubicBezTo>
                      <a:cubicBezTo>
                        <a:pt x="242" y="355"/>
                        <a:pt x="290" y="364"/>
                        <a:pt x="314" y="404"/>
                      </a:cubicBezTo>
                      <a:cubicBezTo>
                        <a:pt x="337" y="444"/>
                        <a:pt x="305" y="528"/>
                        <a:pt x="326" y="528"/>
                      </a:cubicBezTo>
                      <a:cubicBezTo>
                        <a:pt x="346" y="528"/>
                        <a:pt x="397" y="508"/>
                        <a:pt x="397" y="508"/>
                      </a:cubicBezTo>
                      <a:cubicBezTo>
                        <a:pt x="493" y="601"/>
                        <a:pt x="493" y="601"/>
                        <a:pt x="493" y="601"/>
                      </a:cubicBezTo>
                      <a:cubicBezTo>
                        <a:pt x="502" y="593"/>
                        <a:pt x="513" y="588"/>
                        <a:pt x="528" y="587"/>
                      </a:cubicBezTo>
                      <a:cubicBezTo>
                        <a:pt x="597" y="585"/>
                        <a:pt x="640" y="712"/>
                        <a:pt x="640" y="712"/>
                      </a:cubicBezTo>
                      <a:cubicBezTo>
                        <a:pt x="640" y="712"/>
                        <a:pt x="697" y="723"/>
                        <a:pt x="723" y="668"/>
                      </a:cubicBezTo>
                      <a:cubicBezTo>
                        <a:pt x="749" y="613"/>
                        <a:pt x="694" y="542"/>
                        <a:pt x="694" y="542"/>
                      </a:cubicBezTo>
                      <a:cubicBezTo>
                        <a:pt x="744" y="442"/>
                        <a:pt x="744" y="442"/>
                        <a:pt x="744" y="442"/>
                      </a:cubicBezTo>
                      <a:cubicBezTo>
                        <a:pt x="854" y="418"/>
                        <a:pt x="854" y="418"/>
                        <a:pt x="854" y="418"/>
                      </a:cubicBezTo>
                      <a:cubicBezTo>
                        <a:pt x="854" y="416"/>
                        <a:pt x="854" y="416"/>
                        <a:pt x="854" y="416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3" name="Freeform 20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AF68FFDF-CF6B-9819-7C24-7B7A29388F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77" y="3104"/>
                  <a:ext cx="268" cy="260"/>
                </a:xfrm>
                <a:custGeom>
                  <a:avLst/>
                  <a:gdLst/>
                  <a:ahLst/>
                  <a:cxnLst>
                    <a:cxn ang="0">
                      <a:pos x="87" y="457"/>
                    </a:cxn>
                    <a:cxn ang="0">
                      <a:pos x="130" y="463"/>
                    </a:cxn>
                    <a:cxn ang="0">
                      <a:pos x="114" y="488"/>
                    </a:cxn>
                    <a:cxn ang="0">
                      <a:pos x="49" y="590"/>
                    </a:cxn>
                    <a:cxn ang="0">
                      <a:pos x="118" y="578"/>
                    </a:cxn>
                    <a:cxn ang="0">
                      <a:pos x="183" y="520"/>
                    </a:cxn>
                    <a:cxn ang="0">
                      <a:pos x="245" y="537"/>
                    </a:cxn>
                    <a:cxn ang="0">
                      <a:pos x="320" y="503"/>
                    </a:cxn>
                    <a:cxn ang="0">
                      <a:pos x="317" y="505"/>
                    </a:cxn>
                    <a:cxn ang="0">
                      <a:pos x="247" y="445"/>
                    </a:cxn>
                    <a:cxn ang="0">
                      <a:pos x="226" y="327"/>
                    </a:cxn>
                    <a:cxn ang="0">
                      <a:pos x="291" y="256"/>
                    </a:cxn>
                    <a:cxn ang="0">
                      <a:pos x="403" y="272"/>
                    </a:cxn>
                    <a:cxn ang="0">
                      <a:pos x="420" y="354"/>
                    </a:cxn>
                    <a:cxn ang="0">
                      <a:pos x="500" y="352"/>
                    </a:cxn>
                    <a:cxn ang="0">
                      <a:pos x="495" y="251"/>
                    </a:cxn>
                    <a:cxn ang="0">
                      <a:pos x="621" y="196"/>
                    </a:cxn>
                    <a:cxn ang="0">
                      <a:pos x="646" y="201"/>
                    </a:cxn>
                    <a:cxn ang="0">
                      <a:pos x="664" y="154"/>
                    </a:cxn>
                    <a:cxn ang="0">
                      <a:pos x="621" y="72"/>
                    </a:cxn>
                    <a:cxn ang="0">
                      <a:pos x="560" y="67"/>
                    </a:cxn>
                    <a:cxn ang="0">
                      <a:pos x="539" y="0"/>
                    </a:cxn>
                    <a:cxn ang="0">
                      <a:pos x="394" y="85"/>
                    </a:cxn>
                    <a:cxn ang="0">
                      <a:pos x="300" y="191"/>
                    </a:cxn>
                    <a:cxn ang="0">
                      <a:pos x="192" y="113"/>
                    </a:cxn>
                    <a:cxn ang="0">
                      <a:pos x="160" y="125"/>
                    </a:cxn>
                    <a:cxn ang="0">
                      <a:pos x="157" y="246"/>
                    </a:cxn>
                    <a:cxn ang="0">
                      <a:pos x="77" y="249"/>
                    </a:cxn>
                    <a:cxn ang="0">
                      <a:pos x="70" y="364"/>
                    </a:cxn>
                    <a:cxn ang="0">
                      <a:pos x="125" y="391"/>
                    </a:cxn>
                    <a:cxn ang="0">
                      <a:pos x="87" y="457"/>
                    </a:cxn>
                  </a:cxnLst>
                  <a:rect l="0" t="0" r="r" b="b"/>
                  <a:pathLst>
                    <a:path w="664" h="643">
                      <a:moveTo>
                        <a:pt x="87" y="457"/>
                      </a:moveTo>
                      <a:cubicBezTo>
                        <a:pt x="130" y="463"/>
                        <a:pt x="130" y="463"/>
                        <a:pt x="130" y="463"/>
                      </a:cubicBezTo>
                      <a:cubicBezTo>
                        <a:pt x="114" y="488"/>
                        <a:pt x="114" y="488"/>
                        <a:pt x="114" y="488"/>
                      </a:cubicBezTo>
                      <a:cubicBezTo>
                        <a:pt x="114" y="488"/>
                        <a:pt x="0" y="537"/>
                        <a:pt x="49" y="590"/>
                      </a:cubicBezTo>
                      <a:cubicBezTo>
                        <a:pt x="98" y="643"/>
                        <a:pt x="118" y="578"/>
                        <a:pt x="118" y="578"/>
                      </a:cubicBezTo>
                      <a:cubicBezTo>
                        <a:pt x="183" y="520"/>
                        <a:pt x="183" y="520"/>
                        <a:pt x="183" y="520"/>
                      </a:cubicBezTo>
                      <a:cubicBezTo>
                        <a:pt x="245" y="537"/>
                        <a:pt x="245" y="537"/>
                        <a:pt x="245" y="537"/>
                      </a:cubicBezTo>
                      <a:cubicBezTo>
                        <a:pt x="320" y="503"/>
                        <a:pt x="320" y="503"/>
                        <a:pt x="320" y="503"/>
                      </a:cubicBezTo>
                      <a:cubicBezTo>
                        <a:pt x="317" y="505"/>
                        <a:pt x="317" y="505"/>
                        <a:pt x="317" y="505"/>
                      </a:cubicBezTo>
                      <a:cubicBezTo>
                        <a:pt x="247" y="445"/>
                        <a:pt x="247" y="445"/>
                        <a:pt x="247" y="445"/>
                      </a:cubicBezTo>
                      <a:cubicBezTo>
                        <a:pt x="226" y="327"/>
                        <a:pt x="226" y="327"/>
                        <a:pt x="226" y="327"/>
                      </a:cubicBezTo>
                      <a:cubicBezTo>
                        <a:pt x="226" y="327"/>
                        <a:pt x="233" y="276"/>
                        <a:pt x="291" y="256"/>
                      </a:cubicBezTo>
                      <a:cubicBezTo>
                        <a:pt x="348" y="235"/>
                        <a:pt x="403" y="272"/>
                        <a:pt x="403" y="272"/>
                      </a:cubicBezTo>
                      <a:cubicBezTo>
                        <a:pt x="420" y="354"/>
                        <a:pt x="420" y="354"/>
                        <a:pt x="420" y="354"/>
                      </a:cubicBezTo>
                      <a:cubicBezTo>
                        <a:pt x="500" y="352"/>
                        <a:pt x="500" y="352"/>
                        <a:pt x="500" y="352"/>
                      </a:cubicBezTo>
                      <a:cubicBezTo>
                        <a:pt x="495" y="251"/>
                        <a:pt x="495" y="251"/>
                        <a:pt x="495" y="251"/>
                      </a:cubicBezTo>
                      <a:cubicBezTo>
                        <a:pt x="495" y="251"/>
                        <a:pt x="585" y="196"/>
                        <a:pt x="621" y="196"/>
                      </a:cubicBezTo>
                      <a:cubicBezTo>
                        <a:pt x="629" y="196"/>
                        <a:pt x="638" y="198"/>
                        <a:pt x="646" y="201"/>
                      </a:cubicBezTo>
                      <a:cubicBezTo>
                        <a:pt x="664" y="154"/>
                        <a:pt x="664" y="154"/>
                        <a:pt x="664" y="154"/>
                      </a:cubicBezTo>
                      <a:cubicBezTo>
                        <a:pt x="621" y="72"/>
                        <a:pt x="621" y="72"/>
                        <a:pt x="621" y="72"/>
                      </a:cubicBezTo>
                      <a:cubicBezTo>
                        <a:pt x="621" y="72"/>
                        <a:pt x="578" y="76"/>
                        <a:pt x="560" y="67"/>
                      </a:cubicBezTo>
                      <a:cubicBezTo>
                        <a:pt x="541" y="58"/>
                        <a:pt x="539" y="0"/>
                        <a:pt x="539" y="0"/>
                      </a:cubicBezTo>
                      <a:cubicBezTo>
                        <a:pt x="539" y="0"/>
                        <a:pt x="478" y="35"/>
                        <a:pt x="394" y="85"/>
                      </a:cubicBezTo>
                      <a:cubicBezTo>
                        <a:pt x="309" y="136"/>
                        <a:pt x="369" y="173"/>
                        <a:pt x="300" y="191"/>
                      </a:cubicBezTo>
                      <a:cubicBezTo>
                        <a:pt x="231" y="210"/>
                        <a:pt x="192" y="113"/>
                        <a:pt x="192" y="113"/>
                      </a:cubicBezTo>
                      <a:cubicBezTo>
                        <a:pt x="160" y="125"/>
                        <a:pt x="160" y="125"/>
                        <a:pt x="160" y="125"/>
                      </a:cubicBezTo>
                      <a:cubicBezTo>
                        <a:pt x="157" y="246"/>
                        <a:pt x="157" y="246"/>
                        <a:pt x="157" y="246"/>
                      </a:cubicBezTo>
                      <a:cubicBezTo>
                        <a:pt x="77" y="249"/>
                        <a:pt x="77" y="249"/>
                        <a:pt x="77" y="249"/>
                      </a:cubicBezTo>
                      <a:cubicBezTo>
                        <a:pt x="70" y="364"/>
                        <a:pt x="70" y="364"/>
                        <a:pt x="70" y="364"/>
                      </a:cubicBezTo>
                      <a:cubicBezTo>
                        <a:pt x="125" y="391"/>
                        <a:pt x="125" y="391"/>
                        <a:pt x="125" y="391"/>
                      </a:cubicBezTo>
                      <a:cubicBezTo>
                        <a:pt x="87" y="457"/>
                        <a:pt x="87" y="457"/>
                        <a:pt x="87" y="457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34" name="Freeform 20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BFD98E9-B1B9-FC2D-116B-1064D418D9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67" y="3199"/>
                  <a:ext cx="79" cy="109"/>
                </a:xfrm>
                <a:custGeom>
                  <a:avLst/>
                  <a:gdLst/>
                  <a:ahLst/>
                  <a:cxnLst>
                    <a:cxn ang="0">
                      <a:pos x="92" y="269"/>
                    </a:cxn>
                    <a:cxn ang="0">
                      <a:pos x="155" y="241"/>
                    </a:cxn>
                    <a:cxn ang="0">
                      <a:pos x="123" y="162"/>
                    </a:cxn>
                    <a:cxn ang="0">
                      <a:pos x="167" y="118"/>
                    </a:cxn>
                    <a:cxn ang="0">
                      <a:pos x="195" y="118"/>
                    </a:cxn>
                    <a:cxn ang="0">
                      <a:pos x="178" y="36"/>
                    </a:cxn>
                    <a:cxn ang="0">
                      <a:pos x="66" y="20"/>
                    </a:cxn>
                    <a:cxn ang="0">
                      <a:pos x="0" y="91"/>
                    </a:cxn>
                    <a:cxn ang="0">
                      <a:pos x="21" y="209"/>
                    </a:cxn>
                    <a:cxn ang="0">
                      <a:pos x="92" y="269"/>
                    </a:cxn>
                  </a:cxnLst>
                  <a:rect l="0" t="0" r="r" b="b"/>
                  <a:pathLst>
                    <a:path w="195" h="269">
                      <a:moveTo>
                        <a:pt x="92" y="269"/>
                      </a:moveTo>
                      <a:cubicBezTo>
                        <a:pt x="155" y="241"/>
                        <a:pt x="155" y="241"/>
                        <a:pt x="155" y="241"/>
                      </a:cubicBezTo>
                      <a:cubicBezTo>
                        <a:pt x="123" y="162"/>
                        <a:pt x="123" y="162"/>
                        <a:pt x="123" y="162"/>
                      </a:cubicBezTo>
                      <a:cubicBezTo>
                        <a:pt x="167" y="118"/>
                        <a:pt x="167" y="118"/>
                        <a:pt x="167" y="118"/>
                      </a:cubicBezTo>
                      <a:cubicBezTo>
                        <a:pt x="195" y="118"/>
                        <a:pt x="195" y="118"/>
                        <a:pt x="195" y="118"/>
                      </a:cubicBezTo>
                      <a:cubicBezTo>
                        <a:pt x="178" y="36"/>
                        <a:pt x="178" y="36"/>
                        <a:pt x="178" y="36"/>
                      </a:cubicBezTo>
                      <a:cubicBezTo>
                        <a:pt x="178" y="36"/>
                        <a:pt x="123" y="0"/>
                        <a:pt x="66" y="20"/>
                      </a:cubicBezTo>
                      <a:cubicBezTo>
                        <a:pt x="7" y="40"/>
                        <a:pt x="0" y="91"/>
                        <a:pt x="0" y="91"/>
                      </a:cubicBezTo>
                      <a:cubicBezTo>
                        <a:pt x="21" y="209"/>
                        <a:pt x="21" y="209"/>
                        <a:pt x="21" y="209"/>
                      </a:cubicBezTo>
                      <a:cubicBezTo>
                        <a:pt x="92" y="269"/>
                        <a:pt x="92" y="269"/>
                        <a:pt x="92" y="269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  <p:grpSp>
            <p:nvGrpSpPr>
              <p:cNvPr id="114" name="Group 206">
                <a:extLst>
                  <a:ext uri="{FF2B5EF4-FFF2-40B4-BE49-F238E27FC236}">
                    <a16:creationId xmlns:a16="http://schemas.microsoft.com/office/drawing/2014/main" id="{0C472148-172D-2838-48EB-833BDD886605}"/>
                  </a:ext>
                </a:extLst>
              </p:cNvPr>
              <p:cNvGrpSpPr>
                <a:grpSpLocks/>
              </p:cNvGrpSpPr>
              <p:nvPr/>
            </p:nvGrpSpPr>
            <p:grpSpPr bwMode="gray">
              <a:xfrm>
                <a:off x="3897323" y="4894267"/>
                <a:ext cx="1806577" cy="1114426"/>
                <a:chOff x="3832" y="3141"/>
                <a:chExt cx="1138" cy="702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9D9D9D"/>
                  </a:gs>
                </a:gsLst>
                <a:path path="circle">
                  <a:fillToRect r="100000" b="100000"/>
                </a:path>
              </a:gradFill>
            </p:grpSpPr>
            <p:sp>
              <p:nvSpPr>
                <p:cNvPr id="115" name="Freeform 207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60C2B784-2D6E-26C5-AF24-56CE115DC8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992" y="3248"/>
                  <a:ext cx="319" cy="271"/>
                </a:xfrm>
                <a:custGeom>
                  <a:avLst/>
                  <a:gdLst/>
                  <a:ahLst/>
                  <a:cxnLst>
                    <a:cxn ang="0">
                      <a:pos x="505" y="0"/>
                    </a:cxn>
                    <a:cxn ang="0">
                      <a:pos x="218" y="88"/>
                    </a:cxn>
                    <a:cxn ang="0">
                      <a:pos x="305" y="183"/>
                    </a:cxn>
                    <a:cxn ang="0">
                      <a:pos x="197" y="224"/>
                    </a:cxn>
                    <a:cxn ang="0">
                      <a:pos x="57" y="302"/>
                    </a:cxn>
                    <a:cxn ang="0">
                      <a:pos x="78" y="328"/>
                    </a:cxn>
                    <a:cxn ang="0">
                      <a:pos x="133" y="321"/>
                    </a:cxn>
                    <a:cxn ang="0">
                      <a:pos x="135" y="357"/>
                    </a:cxn>
                    <a:cxn ang="0">
                      <a:pos x="54" y="390"/>
                    </a:cxn>
                    <a:cxn ang="0">
                      <a:pos x="30" y="476"/>
                    </a:cxn>
                    <a:cxn ang="0">
                      <a:pos x="0" y="504"/>
                    </a:cxn>
                    <a:cxn ang="0">
                      <a:pos x="19" y="592"/>
                    </a:cxn>
                    <a:cxn ang="0">
                      <a:pos x="80" y="604"/>
                    </a:cxn>
                    <a:cxn ang="0">
                      <a:pos x="149" y="630"/>
                    </a:cxn>
                    <a:cxn ang="0">
                      <a:pos x="255" y="511"/>
                    </a:cxn>
                    <a:cxn ang="0">
                      <a:pos x="421" y="672"/>
                    </a:cxn>
                    <a:cxn ang="0">
                      <a:pos x="481" y="627"/>
                    </a:cxn>
                    <a:cxn ang="0">
                      <a:pos x="449" y="627"/>
                    </a:cxn>
                    <a:cxn ang="0">
                      <a:pos x="526" y="514"/>
                    </a:cxn>
                    <a:cxn ang="0">
                      <a:pos x="497" y="510"/>
                    </a:cxn>
                    <a:cxn ang="0">
                      <a:pos x="537" y="456"/>
                    </a:cxn>
                    <a:cxn ang="0">
                      <a:pos x="667" y="459"/>
                    </a:cxn>
                    <a:cxn ang="0">
                      <a:pos x="696" y="274"/>
                    </a:cxn>
                    <a:cxn ang="0">
                      <a:pos x="790" y="142"/>
                    </a:cxn>
                    <a:cxn ang="0">
                      <a:pos x="740" y="99"/>
                    </a:cxn>
                    <a:cxn ang="0">
                      <a:pos x="583" y="26"/>
                    </a:cxn>
                    <a:cxn ang="0">
                      <a:pos x="505" y="0"/>
                    </a:cxn>
                  </a:cxnLst>
                  <a:rect l="0" t="0" r="r" b="b"/>
                  <a:pathLst>
                    <a:path w="790" h="672">
                      <a:moveTo>
                        <a:pt x="505" y="0"/>
                      </a:moveTo>
                      <a:cubicBezTo>
                        <a:pt x="218" y="88"/>
                        <a:pt x="218" y="88"/>
                        <a:pt x="218" y="88"/>
                      </a:cubicBezTo>
                      <a:cubicBezTo>
                        <a:pt x="218" y="88"/>
                        <a:pt x="315" y="138"/>
                        <a:pt x="305" y="183"/>
                      </a:cubicBezTo>
                      <a:cubicBezTo>
                        <a:pt x="296" y="228"/>
                        <a:pt x="197" y="224"/>
                        <a:pt x="197" y="224"/>
                      </a:cubicBezTo>
                      <a:cubicBezTo>
                        <a:pt x="57" y="302"/>
                        <a:pt x="57" y="302"/>
                        <a:pt x="57" y="302"/>
                      </a:cubicBezTo>
                      <a:cubicBezTo>
                        <a:pt x="78" y="328"/>
                        <a:pt x="78" y="328"/>
                        <a:pt x="78" y="328"/>
                      </a:cubicBezTo>
                      <a:cubicBezTo>
                        <a:pt x="133" y="321"/>
                        <a:pt x="133" y="321"/>
                        <a:pt x="133" y="321"/>
                      </a:cubicBezTo>
                      <a:cubicBezTo>
                        <a:pt x="135" y="357"/>
                        <a:pt x="135" y="357"/>
                        <a:pt x="135" y="357"/>
                      </a:cubicBezTo>
                      <a:cubicBezTo>
                        <a:pt x="54" y="390"/>
                        <a:pt x="54" y="390"/>
                        <a:pt x="54" y="390"/>
                      </a:cubicBezTo>
                      <a:cubicBezTo>
                        <a:pt x="54" y="390"/>
                        <a:pt x="52" y="457"/>
                        <a:pt x="30" y="476"/>
                      </a:cubicBezTo>
                      <a:cubicBezTo>
                        <a:pt x="9" y="495"/>
                        <a:pt x="0" y="504"/>
                        <a:pt x="0" y="504"/>
                      </a:cubicBezTo>
                      <a:cubicBezTo>
                        <a:pt x="19" y="592"/>
                        <a:pt x="19" y="592"/>
                        <a:pt x="19" y="592"/>
                      </a:cubicBezTo>
                      <a:cubicBezTo>
                        <a:pt x="19" y="592"/>
                        <a:pt x="52" y="580"/>
                        <a:pt x="80" y="604"/>
                      </a:cubicBezTo>
                      <a:cubicBezTo>
                        <a:pt x="109" y="628"/>
                        <a:pt x="149" y="630"/>
                        <a:pt x="149" y="630"/>
                      </a:cubicBezTo>
                      <a:cubicBezTo>
                        <a:pt x="149" y="630"/>
                        <a:pt x="166" y="490"/>
                        <a:pt x="255" y="511"/>
                      </a:cubicBezTo>
                      <a:cubicBezTo>
                        <a:pt x="346" y="533"/>
                        <a:pt x="421" y="672"/>
                        <a:pt x="421" y="672"/>
                      </a:cubicBezTo>
                      <a:cubicBezTo>
                        <a:pt x="481" y="627"/>
                        <a:pt x="481" y="627"/>
                        <a:pt x="481" y="627"/>
                      </a:cubicBezTo>
                      <a:cubicBezTo>
                        <a:pt x="449" y="627"/>
                        <a:pt x="449" y="627"/>
                        <a:pt x="449" y="627"/>
                      </a:cubicBezTo>
                      <a:cubicBezTo>
                        <a:pt x="526" y="514"/>
                        <a:pt x="526" y="514"/>
                        <a:pt x="526" y="514"/>
                      </a:cubicBezTo>
                      <a:cubicBezTo>
                        <a:pt x="497" y="510"/>
                        <a:pt x="497" y="510"/>
                        <a:pt x="497" y="510"/>
                      </a:cubicBezTo>
                      <a:cubicBezTo>
                        <a:pt x="537" y="456"/>
                        <a:pt x="537" y="456"/>
                        <a:pt x="537" y="456"/>
                      </a:cubicBezTo>
                      <a:cubicBezTo>
                        <a:pt x="667" y="459"/>
                        <a:pt x="667" y="459"/>
                        <a:pt x="667" y="459"/>
                      </a:cubicBezTo>
                      <a:cubicBezTo>
                        <a:pt x="696" y="274"/>
                        <a:pt x="696" y="274"/>
                        <a:pt x="696" y="274"/>
                      </a:cubicBezTo>
                      <a:cubicBezTo>
                        <a:pt x="790" y="142"/>
                        <a:pt x="790" y="142"/>
                        <a:pt x="790" y="142"/>
                      </a:cubicBezTo>
                      <a:cubicBezTo>
                        <a:pt x="740" y="99"/>
                        <a:pt x="740" y="99"/>
                        <a:pt x="740" y="99"/>
                      </a:cubicBezTo>
                      <a:cubicBezTo>
                        <a:pt x="583" y="26"/>
                        <a:pt x="583" y="26"/>
                        <a:pt x="583" y="26"/>
                      </a:cubicBezTo>
                      <a:cubicBezTo>
                        <a:pt x="505" y="0"/>
                        <a:pt x="505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6" name="Freeform 208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93B9A1EC-D9C1-0496-985A-025453B1FE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832" y="3446"/>
                  <a:ext cx="332" cy="283"/>
                </a:xfrm>
                <a:custGeom>
                  <a:avLst/>
                  <a:gdLst/>
                  <a:ahLst/>
                  <a:cxnLst>
                    <a:cxn ang="0">
                      <a:pos x="818" y="223"/>
                    </a:cxn>
                    <a:cxn ang="0">
                      <a:pos x="817" y="181"/>
                    </a:cxn>
                    <a:cxn ang="0">
                      <a:pos x="651" y="21"/>
                    </a:cxn>
                    <a:cxn ang="0">
                      <a:pos x="544" y="139"/>
                    </a:cxn>
                    <a:cxn ang="0">
                      <a:pos x="475" y="113"/>
                    </a:cxn>
                    <a:cxn ang="0">
                      <a:pos x="414" y="101"/>
                    </a:cxn>
                    <a:cxn ang="0">
                      <a:pos x="395" y="16"/>
                    </a:cxn>
                    <a:cxn ang="0">
                      <a:pos x="285" y="40"/>
                    </a:cxn>
                    <a:cxn ang="0">
                      <a:pos x="235" y="139"/>
                    </a:cxn>
                    <a:cxn ang="0">
                      <a:pos x="264" y="265"/>
                    </a:cxn>
                    <a:cxn ang="0">
                      <a:pos x="181" y="308"/>
                    </a:cxn>
                    <a:cxn ang="0">
                      <a:pos x="69" y="184"/>
                    </a:cxn>
                    <a:cxn ang="0">
                      <a:pos x="14" y="286"/>
                    </a:cxn>
                    <a:cxn ang="0">
                      <a:pos x="147" y="410"/>
                    </a:cxn>
                    <a:cxn ang="0">
                      <a:pos x="95" y="442"/>
                    </a:cxn>
                    <a:cxn ang="0">
                      <a:pos x="181" y="583"/>
                    </a:cxn>
                    <a:cxn ang="0">
                      <a:pos x="264" y="605"/>
                    </a:cxn>
                    <a:cxn ang="0">
                      <a:pos x="434" y="702"/>
                    </a:cxn>
                    <a:cxn ang="0">
                      <a:pos x="433" y="702"/>
                    </a:cxn>
                    <a:cxn ang="0">
                      <a:pos x="503" y="628"/>
                    </a:cxn>
                    <a:cxn ang="0">
                      <a:pos x="638" y="558"/>
                    </a:cxn>
                    <a:cxn ang="0">
                      <a:pos x="822" y="544"/>
                    </a:cxn>
                    <a:cxn ang="0">
                      <a:pos x="794" y="361"/>
                    </a:cxn>
                    <a:cxn ang="0">
                      <a:pos x="818" y="223"/>
                    </a:cxn>
                  </a:cxnLst>
                  <a:rect l="0" t="0" r="r" b="b"/>
                  <a:pathLst>
                    <a:path w="822" h="702">
                      <a:moveTo>
                        <a:pt x="818" y="223"/>
                      </a:moveTo>
                      <a:cubicBezTo>
                        <a:pt x="818" y="223"/>
                        <a:pt x="818" y="206"/>
                        <a:pt x="817" y="181"/>
                      </a:cubicBezTo>
                      <a:cubicBezTo>
                        <a:pt x="817" y="181"/>
                        <a:pt x="742" y="43"/>
                        <a:pt x="651" y="21"/>
                      </a:cubicBezTo>
                      <a:cubicBezTo>
                        <a:pt x="561" y="0"/>
                        <a:pt x="544" y="139"/>
                        <a:pt x="544" y="139"/>
                      </a:cubicBezTo>
                      <a:cubicBezTo>
                        <a:pt x="544" y="139"/>
                        <a:pt x="504" y="137"/>
                        <a:pt x="475" y="113"/>
                      </a:cubicBezTo>
                      <a:cubicBezTo>
                        <a:pt x="447" y="90"/>
                        <a:pt x="414" y="101"/>
                        <a:pt x="414" y="101"/>
                      </a:cubicBezTo>
                      <a:cubicBezTo>
                        <a:pt x="395" y="16"/>
                        <a:pt x="395" y="16"/>
                        <a:pt x="395" y="16"/>
                      </a:cubicBezTo>
                      <a:cubicBezTo>
                        <a:pt x="285" y="40"/>
                        <a:pt x="285" y="40"/>
                        <a:pt x="285" y="40"/>
                      </a:cubicBezTo>
                      <a:cubicBezTo>
                        <a:pt x="235" y="139"/>
                        <a:pt x="235" y="139"/>
                        <a:pt x="235" y="139"/>
                      </a:cubicBezTo>
                      <a:cubicBezTo>
                        <a:pt x="235" y="139"/>
                        <a:pt x="290" y="210"/>
                        <a:pt x="264" y="265"/>
                      </a:cubicBezTo>
                      <a:cubicBezTo>
                        <a:pt x="238" y="320"/>
                        <a:pt x="181" y="308"/>
                        <a:pt x="181" y="308"/>
                      </a:cubicBezTo>
                      <a:cubicBezTo>
                        <a:pt x="181" y="308"/>
                        <a:pt x="138" y="182"/>
                        <a:pt x="69" y="184"/>
                      </a:cubicBezTo>
                      <a:cubicBezTo>
                        <a:pt x="0" y="187"/>
                        <a:pt x="14" y="286"/>
                        <a:pt x="14" y="286"/>
                      </a:cubicBezTo>
                      <a:cubicBezTo>
                        <a:pt x="14" y="286"/>
                        <a:pt x="135" y="379"/>
                        <a:pt x="147" y="410"/>
                      </a:cubicBezTo>
                      <a:cubicBezTo>
                        <a:pt x="159" y="440"/>
                        <a:pt x="95" y="442"/>
                        <a:pt x="95" y="442"/>
                      </a:cubicBezTo>
                      <a:cubicBezTo>
                        <a:pt x="181" y="583"/>
                        <a:pt x="181" y="583"/>
                        <a:pt x="181" y="583"/>
                      </a:cubicBezTo>
                      <a:cubicBezTo>
                        <a:pt x="209" y="589"/>
                        <a:pt x="237" y="595"/>
                        <a:pt x="264" y="605"/>
                      </a:cubicBezTo>
                      <a:cubicBezTo>
                        <a:pt x="350" y="636"/>
                        <a:pt x="372" y="680"/>
                        <a:pt x="434" y="702"/>
                      </a:cubicBezTo>
                      <a:cubicBezTo>
                        <a:pt x="433" y="702"/>
                        <a:pt x="433" y="702"/>
                        <a:pt x="433" y="702"/>
                      </a:cubicBezTo>
                      <a:cubicBezTo>
                        <a:pt x="503" y="628"/>
                        <a:pt x="503" y="628"/>
                        <a:pt x="503" y="628"/>
                      </a:cubicBezTo>
                      <a:cubicBezTo>
                        <a:pt x="638" y="558"/>
                        <a:pt x="638" y="558"/>
                        <a:pt x="638" y="558"/>
                      </a:cubicBezTo>
                      <a:cubicBezTo>
                        <a:pt x="822" y="544"/>
                        <a:pt x="822" y="544"/>
                        <a:pt x="822" y="544"/>
                      </a:cubicBezTo>
                      <a:cubicBezTo>
                        <a:pt x="794" y="361"/>
                        <a:pt x="794" y="361"/>
                        <a:pt x="794" y="361"/>
                      </a:cubicBezTo>
                      <a:cubicBezTo>
                        <a:pt x="818" y="223"/>
                        <a:pt x="818" y="223"/>
                        <a:pt x="818" y="223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chemeClr val="bg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7" name="Freeform 209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89FE4BF3-0E24-2426-BF7C-8EFE40A4C7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06" y="3477"/>
                  <a:ext cx="351" cy="366"/>
                </a:xfrm>
                <a:custGeom>
                  <a:avLst/>
                  <a:gdLst/>
                  <a:ahLst/>
                  <a:cxnLst>
                    <a:cxn ang="0">
                      <a:pos x="73" y="639"/>
                    </a:cxn>
                    <a:cxn ang="0">
                      <a:pos x="169" y="588"/>
                    </a:cxn>
                    <a:cxn ang="0">
                      <a:pos x="287" y="691"/>
                    </a:cxn>
                    <a:cxn ang="0">
                      <a:pos x="353" y="825"/>
                    </a:cxn>
                    <a:cxn ang="0">
                      <a:pos x="429" y="789"/>
                    </a:cxn>
                    <a:cxn ang="0">
                      <a:pos x="401" y="906"/>
                    </a:cxn>
                    <a:cxn ang="0">
                      <a:pos x="613" y="735"/>
                    </a:cxn>
                    <a:cxn ang="0">
                      <a:pos x="614" y="590"/>
                    </a:cxn>
                    <a:cxn ang="0">
                      <a:pos x="674" y="623"/>
                    </a:cxn>
                    <a:cxn ang="0">
                      <a:pos x="864" y="639"/>
                    </a:cxn>
                    <a:cxn ang="0">
                      <a:pos x="867" y="577"/>
                    </a:cxn>
                    <a:cxn ang="0">
                      <a:pos x="772" y="568"/>
                    </a:cxn>
                    <a:cxn ang="0">
                      <a:pos x="753" y="518"/>
                    </a:cxn>
                    <a:cxn ang="0">
                      <a:pos x="779" y="295"/>
                    </a:cxn>
                    <a:cxn ang="0">
                      <a:pos x="622" y="183"/>
                    </a:cxn>
                    <a:cxn ang="0">
                      <a:pos x="681" y="30"/>
                    </a:cxn>
                    <a:cxn ang="0">
                      <a:pos x="641" y="0"/>
                    </a:cxn>
                    <a:cxn ang="0">
                      <a:pos x="524" y="59"/>
                    </a:cxn>
                    <a:cxn ang="0">
                      <a:pos x="443" y="59"/>
                    </a:cxn>
                    <a:cxn ang="0">
                      <a:pos x="384" y="104"/>
                    </a:cxn>
                    <a:cxn ang="0">
                      <a:pos x="385" y="146"/>
                    </a:cxn>
                    <a:cxn ang="0">
                      <a:pos x="360" y="284"/>
                    </a:cxn>
                    <a:cxn ang="0">
                      <a:pos x="388" y="468"/>
                    </a:cxn>
                    <a:cxn ang="0">
                      <a:pos x="205" y="482"/>
                    </a:cxn>
                    <a:cxn ang="0">
                      <a:pos x="70" y="552"/>
                    </a:cxn>
                    <a:cxn ang="0">
                      <a:pos x="0" y="626"/>
                    </a:cxn>
                    <a:cxn ang="0">
                      <a:pos x="73" y="639"/>
                    </a:cxn>
                  </a:cxnLst>
                  <a:rect l="0" t="0" r="r" b="b"/>
                  <a:pathLst>
                    <a:path w="867" h="906">
                      <a:moveTo>
                        <a:pt x="73" y="639"/>
                      </a:moveTo>
                      <a:cubicBezTo>
                        <a:pt x="125" y="642"/>
                        <a:pt x="107" y="567"/>
                        <a:pt x="169" y="588"/>
                      </a:cubicBezTo>
                      <a:cubicBezTo>
                        <a:pt x="178" y="590"/>
                        <a:pt x="246" y="654"/>
                        <a:pt x="287" y="691"/>
                      </a:cubicBezTo>
                      <a:cubicBezTo>
                        <a:pt x="346" y="745"/>
                        <a:pt x="327" y="738"/>
                        <a:pt x="353" y="825"/>
                      </a:cubicBezTo>
                      <a:cubicBezTo>
                        <a:pt x="367" y="808"/>
                        <a:pt x="406" y="782"/>
                        <a:pt x="429" y="789"/>
                      </a:cubicBezTo>
                      <a:cubicBezTo>
                        <a:pt x="467" y="802"/>
                        <a:pt x="407" y="885"/>
                        <a:pt x="401" y="906"/>
                      </a:cubicBezTo>
                      <a:cubicBezTo>
                        <a:pt x="470" y="894"/>
                        <a:pt x="609" y="815"/>
                        <a:pt x="613" y="735"/>
                      </a:cubicBezTo>
                      <a:cubicBezTo>
                        <a:pt x="615" y="680"/>
                        <a:pt x="548" y="622"/>
                        <a:pt x="614" y="590"/>
                      </a:cubicBezTo>
                      <a:cubicBezTo>
                        <a:pt x="599" y="597"/>
                        <a:pt x="631" y="690"/>
                        <a:pt x="674" y="623"/>
                      </a:cubicBezTo>
                      <a:cubicBezTo>
                        <a:pt x="690" y="598"/>
                        <a:pt x="827" y="632"/>
                        <a:pt x="864" y="639"/>
                      </a:cubicBezTo>
                      <a:cubicBezTo>
                        <a:pt x="867" y="577"/>
                        <a:pt x="867" y="577"/>
                        <a:pt x="867" y="577"/>
                      </a:cubicBezTo>
                      <a:cubicBezTo>
                        <a:pt x="772" y="568"/>
                        <a:pt x="772" y="568"/>
                        <a:pt x="772" y="568"/>
                      </a:cubicBezTo>
                      <a:cubicBezTo>
                        <a:pt x="753" y="518"/>
                        <a:pt x="753" y="518"/>
                        <a:pt x="753" y="518"/>
                      </a:cubicBezTo>
                      <a:cubicBezTo>
                        <a:pt x="753" y="518"/>
                        <a:pt x="826" y="354"/>
                        <a:pt x="779" y="295"/>
                      </a:cubicBezTo>
                      <a:cubicBezTo>
                        <a:pt x="732" y="237"/>
                        <a:pt x="626" y="284"/>
                        <a:pt x="622" y="183"/>
                      </a:cubicBezTo>
                      <a:cubicBezTo>
                        <a:pt x="619" y="81"/>
                        <a:pt x="681" y="30"/>
                        <a:pt x="681" y="30"/>
                      </a:cubicBezTo>
                      <a:cubicBezTo>
                        <a:pt x="641" y="0"/>
                        <a:pt x="641" y="0"/>
                        <a:pt x="641" y="0"/>
                      </a:cubicBezTo>
                      <a:cubicBezTo>
                        <a:pt x="524" y="59"/>
                        <a:pt x="524" y="59"/>
                        <a:pt x="524" y="59"/>
                      </a:cubicBezTo>
                      <a:cubicBezTo>
                        <a:pt x="443" y="59"/>
                        <a:pt x="443" y="59"/>
                        <a:pt x="443" y="59"/>
                      </a:cubicBezTo>
                      <a:cubicBezTo>
                        <a:pt x="384" y="104"/>
                        <a:pt x="384" y="104"/>
                        <a:pt x="384" y="104"/>
                      </a:cubicBezTo>
                      <a:cubicBezTo>
                        <a:pt x="385" y="129"/>
                        <a:pt x="385" y="146"/>
                        <a:pt x="385" y="146"/>
                      </a:cubicBezTo>
                      <a:cubicBezTo>
                        <a:pt x="360" y="284"/>
                        <a:pt x="360" y="284"/>
                        <a:pt x="360" y="284"/>
                      </a:cubicBezTo>
                      <a:cubicBezTo>
                        <a:pt x="388" y="468"/>
                        <a:pt x="388" y="468"/>
                        <a:pt x="388" y="468"/>
                      </a:cubicBezTo>
                      <a:cubicBezTo>
                        <a:pt x="205" y="482"/>
                        <a:pt x="205" y="482"/>
                        <a:pt x="205" y="482"/>
                      </a:cubicBezTo>
                      <a:cubicBezTo>
                        <a:pt x="70" y="552"/>
                        <a:pt x="70" y="552"/>
                        <a:pt x="70" y="552"/>
                      </a:cubicBezTo>
                      <a:cubicBezTo>
                        <a:pt x="0" y="626"/>
                        <a:pt x="0" y="626"/>
                        <a:pt x="0" y="626"/>
                      </a:cubicBezTo>
                      <a:cubicBezTo>
                        <a:pt x="0" y="626"/>
                        <a:pt x="20" y="636"/>
                        <a:pt x="73" y="639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8" name="Freeform 210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5B11353C-7C50-8DD7-8AA6-C0DFA0CC91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73" y="3142"/>
                  <a:ext cx="345" cy="568"/>
                </a:xfrm>
                <a:custGeom>
                  <a:avLst/>
                  <a:gdLst/>
                  <a:ahLst/>
                  <a:cxnLst>
                    <a:cxn ang="0">
                      <a:pos x="726" y="288"/>
                    </a:cxn>
                    <a:cxn ang="0">
                      <a:pos x="574" y="252"/>
                    </a:cxn>
                    <a:cxn ang="0">
                      <a:pos x="411" y="110"/>
                    </a:cxn>
                    <a:cxn ang="0">
                      <a:pos x="345" y="135"/>
                    </a:cxn>
                    <a:cxn ang="0">
                      <a:pos x="276" y="0"/>
                    </a:cxn>
                    <a:cxn ang="0">
                      <a:pos x="187" y="49"/>
                    </a:cxn>
                    <a:cxn ang="0">
                      <a:pos x="182" y="202"/>
                    </a:cxn>
                    <a:cxn ang="0">
                      <a:pos x="230" y="268"/>
                    </a:cxn>
                    <a:cxn ang="0">
                      <a:pos x="134" y="288"/>
                    </a:cxn>
                    <a:cxn ang="0">
                      <a:pos x="291" y="361"/>
                    </a:cxn>
                    <a:cxn ang="0">
                      <a:pos x="341" y="404"/>
                    </a:cxn>
                    <a:cxn ang="0">
                      <a:pos x="247" y="536"/>
                    </a:cxn>
                    <a:cxn ang="0">
                      <a:pos x="218" y="721"/>
                    </a:cxn>
                    <a:cxn ang="0">
                      <a:pos x="88" y="718"/>
                    </a:cxn>
                    <a:cxn ang="0">
                      <a:pos x="48" y="772"/>
                    </a:cxn>
                    <a:cxn ang="0">
                      <a:pos x="77" y="776"/>
                    </a:cxn>
                    <a:cxn ang="0">
                      <a:pos x="0" y="889"/>
                    </a:cxn>
                    <a:cxn ang="0">
                      <a:pos x="113" y="889"/>
                    </a:cxn>
                    <a:cxn ang="0">
                      <a:pos x="229" y="830"/>
                    </a:cxn>
                    <a:cxn ang="0">
                      <a:pos x="269" y="860"/>
                    </a:cxn>
                    <a:cxn ang="0">
                      <a:pos x="210" y="1013"/>
                    </a:cxn>
                    <a:cxn ang="0">
                      <a:pos x="367" y="1125"/>
                    </a:cxn>
                    <a:cxn ang="0">
                      <a:pos x="341" y="1348"/>
                    </a:cxn>
                    <a:cxn ang="0">
                      <a:pos x="360" y="1398"/>
                    </a:cxn>
                    <a:cxn ang="0">
                      <a:pos x="455" y="1407"/>
                    </a:cxn>
                    <a:cxn ang="0">
                      <a:pos x="458" y="1333"/>
                    </a:cxn>
                    <a:cxn ang="0">
                      <a:pos x="534" y="1278"/>
                    </a:cxn>
                    <a:cxn ang="0">
                      <a:pos x="523" y="1238"/>
                    </a:cxn>
                    <a:cxn ang="0">
                      <a:pos x="544" y="1151"/>
                    </a:cxn>
                    <a:cxn ang="0">
                      <a:pos x="646" y="1064"/>
                    </a:cxn>
                    <a:cxn ang="0">
                      <a:pos x="493" y="918"/>
                    </a:cxn>
                    <a:cxn ang="0">
                      <a:pos x="584" y="769"/>
                    </a:cxn>
                    <a:cxn ang="0">
                      <a:pos x="621" y="762"/>
                    </a:cxn>
                    <a:cxn ang="0">
                      <a:pos x="665" y="623"/>
                    </a:cxn>
                    <a:cxn ang="0">
                      <a:pos x="788" y="648"/>
                    </a:cxn>
                    <a:cxn ang="0">
                      <a:pos x="792" y="605"/>
                    </a:cxn>
                    <a:cxn ang="0">
                      <a:pos x="748" y="597"/>
                    </a:cxn>
                    <a:cxn ang="0">
                      <a:pos x="796" y="506"/>
                    </a:cxn>
                    <a:cxn ang="0">
                      <a:pos x="726" y="288"/>
                    </a:cxn>
                  </a:cxnLst>
                  <a:rect l="0" t="0" r="r" b="b"/>
                  <a:pathLst>
                    <a:path w="854" h="1407">
                      <a:moveTo>
                        <a:pt x="726" y="288"/>
                      </a:moveTo>
                      <a:cubicBezTo>
                        <a:pt x="628" y="215"/>
                        <a:pt x="574" y="252"/>
                        <a:pt x="574" y="252"/>
                      </a:cubicBezTo>
                      <a:cubicBezTo>
                        <a:pt x="411" y="110"/>
                        <a:pt x="411" y="110"/>
                        <a:pt x="411" y="110"/>
                      </a:cubicBezTo>
                      <a:cubicBezTo>
                        <a:pt x="345" y="135"/>
                        <a:pt x="345" y="135"/>
                        <a:pt x="345" y="135"/>
                      </a:cubicBezTo>
                      <a:cubicBezTo>
                        <a:pt x="276" y="0"/>
                        <a:pt x="276" y="0"/>
                        <a:pt x="276" y="0"/>
                      </a:cubicBezTo>
                      <a:cubicBezTo>
                        <a:pt x="187" y="49"/>
                        <a:pt x="187" y="49"/>
                        <a:pt x="187" y="49"/>
                      </a:cubicBezTo>
                      <a:cubicBezTo>
                        <a:pt x="182" y="202"/>
                        <a:pt x="182" y="202"/>
                        <a:pt x="182" y="202"/>
                      </a:cubicBezTo>
                      <a:cubicBezTo>
                        <a:pt x="230" y="268"/>
                        <a:pt x="230" y="268"/>
                        <a:pt x="230" y="268"/>
                      </a:cubicBezTo>
                      <a:cubicBezTo>
                        <a:pt x="134" y="288"/>
                        <a:pt x="134" y="288"/>
                        <a:pt x="134" y="288"/>
                      </a:cubicBezTo>
                      <a:cubicBezTo>
                        <a:pt x="291" y="361"/>
                        <a:pt x="291" y="361"/>
                        <a:pt x="291" y="361"/>
                      </a:cubicBezTo>
                      <a:cubicBezTo>
                        <a:pt x="341" y="404"/>
                        <a:pt x="341" y="404"/>
                        <a:pt x="341" y="404"/>
                      </a:cubicBezTo>
                      <a:cubicBezTo>
                        <a:pt x="247" y="536"/>
                        <a:pt x="247" y="536"/>
                        <a:pt x="247" y="536"/>
                      </a:cubicBezTo>
                      <a:cubicBezTo>
                        <a:pt x="218" y="721"/>
                        <a:pt x="218" y="721"/>
                        <a:pt x="218" y="721"/>
                      </a:cubicBezTo>
                      <a:cubicBezTo>
                        <a:pt x="88" y="718"/>
                        <a:pt x="88" y="718"/>
                        <a:pt x="88" y="718"/>
                      </a:cubicBezTo>
                      <a:cubicBezTo>
                        <a:pt x="48" y="772"/>
                        <a:pt x="48" y="772"/>
                        <a:pt x="48" y="772"/>
                      </a:cubicBezTo>
                      <a:cubicBezTo>
                        <a:pt x="77" y="776"/>
                        <a:pt x="77" y="776"/>
                        <a:pt x="77" y="776"/>
                      </a:cubicBezTo>
                      <a:cubicBezTo>
                        <a:pt x="0" y="889"/>
                        <a:pt x="0" y="889"/>
                        <a:pt x="0" y="889"/>
                      </a:cubicBezTo>
                      <a:cubicBezTo>
                        <a:pt x="113" y="889"/>
                        <a:pt x="113" y="889"/>
                        <a:pt x="113" y="889"/>
                      </a:cubicBezTo>
                      <a:cubicBezTo>
                        <a:pt x="229" y="830"/>
                        <a:pt x="229" y="830"/>
                        <a:pt x="229" y="830"/>
                      </a:cubicBezTo>
                      <a:cubicBezTo>
                        <a:pt x="269" y="860"/>
                        <a:pt x="269" y="860"/>
                        <a:pt x="269" y="860"/>
                      </a:cubicBezTo>
                      <a:cubicBezTo>
                        <a:pt x="269" y="860"/>
                        <a:pt x="207" y="911"/>
                        <a:pt x="210" y="1013"/>
                      </a:cubicBezTo>
                      <a:cubicBezTo>
                        <a:pt x="214" y="1114"/>
                        <a:pt x="320" y="1067"/>
                        <a:pt x="367" y="1125"/>
                      </a:cubicBezTo>
                      <a:cubicBezTo>
                        <a:pt x="414" y="1184"/>
                        <a:pt x="341" y="1348"/>
                        <a:pt x="341" y="1348"/>
                      </a:cubicBezTo>
                      <a:cubicBezTo>
                        <a:pt x="360" y="1398"/>
                        <a:pt x="360" y="1398"/>
                        <a:pt x="360" y="1398"/>
                      </a:cubicBezTo>
                      <a:cubicBezTo>
                        <a:pt x="455" y="1407"/>
                        <a:pt x="455" y="1407"/>
                        <a:pt x="455" y="1407"/>
                      </a:cubicBezTo>
                      <a:cubicBezTo>
                        <a:pt x="458" y="1333"/>
                        <a:pt x="458" y="1333"/>
                        <a:pt x="458" y="1333"/>
                      </a:cubicBezTo>
                      <a:cubicBezTo>
                        <a:pt x="534" y="1278"/>
                        <a:pt x="534" y="1278"/>
                        <a:pt x="534" y="1278"/>
                      </a:cubicBezTo>
                      <a:cubicBezTo>
                        <a:pt x="523" y="1238"/>
                        <a:pt x="523" y="1238"/>
                        <a:pt x="523" y="1238"/>
                      </a:cubicBezTo>
                      <a:cubicBezTo>
                        <a:pt x="544" y="1151"/>
                        <a:pt x="544" y="1151"/>
                        <a:pt x="544" y="1151"/>
                      </a:cubicBezTo>
                      <a:cubicBezTo>
                        <a:pt x="544" y="1151"/>
                        <a:pt x="635" y="1144"/>
                        <a:pt x="646" y="1064"/>
                      </a:cubicBezTo>
                      <a:cubicBezTo>
                        <a:pt x="657" y="983"/>
                        <a:pt x="493" y="918"/>
                        <a:pt x="493" y="918"/>
                      </a:cubicBezTo>
                      <a:cubicBezTo>
                        <a:pt x="584" y="769"/>
                        <a:pt x="584" y="769"/>
                        <a:pt x="584" y="769"/>
                      </a:cubicBezTo>
                      <a:cubicBezTo>
                        <a:pt x="621" y="762"/>
                        <a:pt x="621" y="762"/>
                        <a:pt x="621" y="762"/>
                      </a:cubicBezTo>
                      <a:cubicBezTo>
                        <a:pt x="665" y="623"/>
                        <a:pt x="665" y="623"/>
                        <a:pt x="665" y="623"/>
                      </a:cubicBezTo>
                      <a:cubicBezTo>
                        <a:pt x="788" y="648"/>
                        <a:pt x="788" y="648"/>
                        <a:pt x="788" y="648"/>
                      </a:cubicBezTo>
                      <a:cubicBezTo>
                        <a:pt x="792" y="605"/>
                        <a:pt x="792" y="605"/>
                        <a:pt x="792" y="605"/>
                      </a:cubicBezTo>
                      <a:cubicBezTo>
                        <a:pt x="748" y="597"/>
                        <a:pt x="748" y="597"/>
                        <a:pt x="748" y="597"/>
                      </a:cubicBezTo>
                      <a:cubicBezTo>
                        <a:pt x="748" y="597"/>
                        <a:pt x="737" y="550"/>
                        <a:pt x="796" y="506"/>
                      </a:cubicBezTo>
                      <a:cubicBezTo>
                        <a:pt x="854" y="463"/>
                        <a:pt x="825" y="361"/>
                        <a:pt x="726" y="288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19" name="Freeform 211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28AB9308-03EE-EB3F-D74E-897E5D21AD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02" y="3141"/>
                  <a:ext cx="278" cy="456"/>
                </a:xfrm>
                <a:custGeom>
                  <a:avLst/>
                  <a:gdLst/>
                  <a:ahLst/>
                  <a:cxnLst>
                    <a:cxn ang="0">
                      <a:pos x="689" y="966"/>
                    </a:cxn>
                    <a:cxn ang="0">
                      <a:pos x="649" y="912"/>
                    </a:cxn>
                    <a:cxn ang="0">
                      <a:pos x="657" y="906"/>
                    </a:cxn>
                    <a:cxn ang="0">
                      <a:pos x="666" y="833"/>
                    </a:cxn>
                    <a:cxn ang="0">
                      <a:pos x="644" y="795"/>
                    </a:cxn>
                    <a:cxn ang="0">
                      <a:pos x="670" y="760"/>
                    </a:cxn>
                    <a:cxn ang="0">
                      <a:pos x="663" y="664"/>
                    </a:cxn>
                    <a:cxn ang="0">
                      <a:pos x="611" y="489"/>
                    </a:cxn>
                    <a:cxn ang="0">
                      <a:pos x="559" y="462"/>
                    </a:cxn>
                    <a:cxn ang="0">
                      <a:pos x="423" y="536"/>
                    </a:cxn>
                    <a:cxn ang="0">
                      <a:pos x="429" y="462"/>
                    </a:cxn>
                    <a:cxn ang="0">
                      <a:pos x="429" y="365"/>
                    </a:cxn>
                    <a:cxn ang="0">
                      <a:pos x="403" y="358"/>
                    </a:cxn>
                    <a:cxn ang="0">
                      <a:pos x="410" y="296"/>
                    </a:cxn>
                    <a:cxn ang="0">
                      <a:pos x="455" y="258"/>
                    </a:cxn>
                    <a:cxn ang="0">
                      <a:pos x="440" y="186"/>
                    </a:cxn>
                    <a:cxn ang="0">
                      <a:pos x="383" y="212"/>
                    </a:cxn>
                    <a:cxn ang="0">
                      <a:pos x="318" y="95"/>
                    </a:cxn>
                    <a:cxn ang="0">
                      <a:pos x="270" y="95"/>
                    </a:cxn>
                    <a:cxn ang="0">
                      <a:pos x="270" y="36"/>
                    </a:cxn>
                    <a:cxn ang="0">
                      <a:pos x="254" y="10"/>
                    </a:cxn>
                    <a:cxn ang="0">
                      <a:pos x="163" y="38"/>
                    </a:cxn>
                    <a:cxn ang="0">
                      <a:pos x="99" y="0"/>
                    </a:cxn>
                    <a:cxn ang="0">
                      <a:pos x="0" y="146"/>
                    </a:cxn>
                    <a:cxn ang="0">
                      <a:pos x="63" y="167"/>
                    </a:cxn>
                    <a:cxn ang="0">
                      <a:pos x="56" y="245"/>
                    </a:cxn>
                    <a:cxn ang="0">
                      <a:pos x="160" y="291"/>
                    </a:cxn>
                    <a:cxn ang="0">
                      <a:pos x="230" y="509"/>
                    </a:cxn>
                    <a:cxn ang="0">
                      <a:pos x="182" y="600"/>
                    </a:cxn>
                    <a:cxn ang="0">
                      <a:pos x="227" y="608"/>
                    </a:cxn>
                    <a:cxn ang="0">
                      <a:pos x="222" y="651"/>
                    </a:cxn>
                    <a:cxn ang="0">
                      <a:pos x="99" y="626"/>
                    </a:cxn>
                    <a:cxn ang="0">
                      <a:pos x="55" y="765"/>
                    </a:cxn>
                    <a:cxn ang="0">
                      <a:pos x="99" y="757"/>
                    </a:cxn>
                    <a:cxn ang="0">
                      <a:pos x="215" y="823"/>
                    </a:cxn>
                    <a:cxn ang="0">
                      <a:pos x="267" y="808"/>
                    </a:cxn>
                    <a:cxn ang="0">
                      <a:pos x="280" y="830"/>
                    </a:cxn>
                    <a:cxn ang="0">
                      <a:pos x="280" y="829"/>
                    </a:cxn>
                    <a:cxn ang="0">
                      <a:pos x="313" y="804"/>
                    </a:cxn>
                    <a:cxn ang="0">
                      <a:pos x="404" y="852"/>
                    </a:cxn>
                    <a:cxn ang="0">
                      <a:pos x="390" y="875"/>
                    </a:cxn>
                    <a:cxn ang="0">
                      <a:pos x="430" y="877"/>
                    </a:cxn>
                    <a:cxn ang="0">
                      <a:pos x="449" y="950"/>
                    </a:cxn>
                    <a:cxn ang="0">
                      <a:pos x="408" y="994"/>
                    </a:cxn>
                    <a:cxn ang="0">
                      <a:pos x="404" y="979"/>
                    </a:cxn>
                    <a:cxn ang="0">
                      <a:pos x="429" y="1118"/>
                    </a:cxn>
                    <a:cxn ang="0">
                      <a:pos x="579" y="1121"/>
                    </a:cxn>
                    <a:cxn ang="0">
                      <a:pos x="663" y="1076"/>
                    </a:cxn>
                    <a:cxn ang="0">
                      <a:pos x="689" y="966"/>
                    </a:cxn>
                  </a:cxnLst>
                  <a:rect l="0" t="0" r="r" b="b"/>
                  <a:pathLst>
                    <a:path w="689" h="1129">
                      <a:moveTo>
                        <a:pt x="689" y="966"/>
                      </a:moveTo>
                      <a:cubicBezTo>
                        <a:pt x="649" y="912"/>
                        <a:pt x="649" y="912"/>
                        <a:pt x="649" y="912"/>
                      </a:cubicBezTo>
                      <a:cubicBezTo>
                        <a:pt x="657" y="906"/>
                        <a:pt x="657" y="906"/>
                        <a:pt x="657" y="906"/>
                      </a:cubicBezTo>
                      <a:cubicBezTo>
                        <a:pt x="666" y="833"/>
                        <a:pt x="666" y="833"/>
                        <a:pt x="666" y="833"/>
                      </a:cubicBezTo>
                      <a:cubicBezTo>
                        <a:pt x="666" y="833"/>
                        <a:pt x="647" y="831"/>
                        <a:pt x="644" y="795"/>
                      </a:cubicBezTo>
                      <a:cubicBezTo>
                        <a:pt x="642" y="760"/>
                        <a:pt x="670" y="760"/>
                        <a:pt x="670" y="760"/>
                      </a:cubicBezTo>
                      <a:cubicBezTo>
                        <a:pt x="670" y="760"/>
                        <a:pt x="689" y="703"/>
                        <a:pt x="663" y="664"/>
                      </a:cubicBezTo>
                      <a:cubicBezTo>
                        <a:pt x="637" y="626"/>
                        <a:pt x="611" y="489"/>
                        <a:pt x="611" y="489"/>
                      </a:cubicBezTo>
                      <a:cubicBezTo>
                        <a:pt x="559" y="462"/>
                        <a:pt x="559" y="462"/>
                        <a:pt x="559" y="462"/>
                      </a:cubicBezTo>
                      <a:cubicBezTo>
                        <a:pt x="559" y="462"/>
                        <a:pt x="470" y="569"/>
                        <a:pt x="423" y="536"/>
                      </a:cubicBezTo>
                      <a:cubicBezTo>
                        <a:pt x="376" y="503"/>
                        <a:pt x="429" y="462"/>
                        <a:pt x="429" y="462"/>
                      </a:cubicBezTo>
                      <a:cubicBezTo>
                        <a:pt x="429" y="365"/>
                        <a:pt x="429" y="365"/>
                        <a:pt x="429" y="365"/>
                      </a:cubicBezTo>
                      <a:cubicBezTo>
                        <a:pt x="403" y="358"/>
                        <a:pt x="403" y="358"/>
                        <a:pt x="403" y="358"/>
                      </a:cubicBezTo>
                      <a:cubicBezTo>
                        <a:pt x="410" y="296"/>
                        <a:pt x="410" y="296"/>
                        <a:pt x="410" y="296"/>
                      </a:cubicBezTo>
                      <a:cubicBezTo>
                        <a:pt x="455" y="258"/>
                        <a:pt x="455" y="258"/>
                        <a:pt x="455" y="258"/>
                      </a:cubicBezTo>
                      <a:cubicBezTo>
                        <a:pt x="440" y="186"/>
                        <a:pt x="440" y="186"/>
                        <a:pt x="440" y="186"/>
                      </a:cubicBezTo>
                      <a:cubicBezTo>
                        <a:pt x="383" y="212"/>
                        <a:pt x="383" y="212"/>
                        <a:pt x="383" y="212"/>
                      </a:cubicBezTo>
                      <a:cubicBezTo>
                        <a:pt x="318" y="95"/>
                        <a:pt x="318" y="95"/>
                        <a:pt x="318" y="95"/>
                      </a:cubicBezTo>
                      <a:cubicBezTo>
                        <a:pt x="270" y="95"/>
                        <a:pt x="270" y="95"/>
                        <a:pt x="270" y="95"/>
                      </a:cubicBezTo>
                      <a:cubicBezTo>
                        <a:pt x="270" y="36"/>
                        <a:pt x="270" y="36"/>
                        <a:pt x="270" y="36"/>
                      </a:cubicBezTo>
                      <a:cubicBezTo>
                        <a:pt x="254" y="10"/>
                        <a:pt x="254" y="10"/>
                        <a:pt x="254" y="10"/>
                      </a:cubicBezTo>
                      <a:cubicBezTo>
                        <a:pt x="163" y="38"/>
                        <a:pt x="163" y="38"/>
                        <a:pt x="163" y="38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0" y="146"/>
                        <a:pt x="0" y="146"/>
                        <a:pt x="0" y="146"/>
                      </a:cubicBezTo>
                      <a:cubicBezTo>
                        <a:pt x="63" y="167"/>
                        <a:pt x="63" y="167"/>
                        <a:pt x="63" y="167"/>
                      </a:cubicBezTo>
                      <a:cubicBezTo>
                        <a:pt x="56" y="245"/>
                        <a:pt x="56" y="245"/>
                        <a:pt x="56" y="245"/>
                      </a:cubicBezTo>
                      <a:cubicBezTo>
                        <a:pt x="82" y="248"/>
                        <a:pt x="117" y="258"/>
                        <a:pt x="160" y="291"/>
                      </a:cubicBezTo>
                      <a:cubicBezTo>
                        <a:pt x="260" y="364"/>
                        <a:pt x="288" y="466"/>
                        <a:pt x="230" y="509"/>
                      </a:cubicBezTo>
                      <a:cubicBezTo>
                        <a:pt x="171" y="553"/>
                        <a:pt x="182" y="600"/>
                        <a:pt x="182" y="600"/>
                      </a:cubicBezTo>
                      <a:cubicBezTo>
                        <a:pt x="227" y="608"/>
                        <a:pt x="227" y="608"/>
                        <a:pt x="227" y="608"/>
                      </a:cubicBezTo>
                      <a:cubicBezTo>
                        <a:pt x="222" y="651"/>
                        <a:pt x="222" y="651"/>
                        <a:pt x="222" y="651"/>
                      </a:cubicBezTo>
                      <a:cubicBezTo>
                        <a:pt x="99" y="626"/>
                        <a:pt x="99" y="626"/>
                        <a:pt x="99" y="626"/>
                      </a:cubicBezTo>
                      <a:cubicBezTo>
                        <a:pt x="55" y="765"/>
                        <a:pt x="55" y="765"/>
                        <a:pt x="55" y="765"/>
                      </a:cubicBezTo>
                      <a:cubicBezTo>
                        <a:pt x="99" y="757"/>
                        <a:pt x="99" y="757"/>
                        <a:pt x="99" y="757"/>
                      </a:cubicBezTo>
                      <a:cubicBezTo>
                        <a:pt x="215" y="823"/>
                        <a:pt x="215" y="823"/>
                        <a:pt x="215" y="823"/>
                      </a:cubicBezTo>
                      <a:cubicBezTo>
                        <a:pt x="267" y="808"/>
                        <a:pt x="267" y="808"/>
                        <a:pt x="267" y="808"/>
                      </a:cubicBezTo>
                      <a:cubicBezTo>
                        <a:pt x="267" y="808"/>
                        <a:pt x="273" y="817"/>
                        <a:pt x="280" y="830"/>
                      </a:cubicBezTo>
                      <a:cubicBezTo>
                        <a:pt x="280" y="829"/>
                        <a:pt x="280" y="829"/>
                        <a:pt x="280" y="829"/>
                      </a:cubicBezTo>
                      <a:cubicBezTo>
                        <a:pt x="313" y="804"/>
                        <a:pt x="313" y="804"/>
                        <a:pt x="313" y="804"/>
                      </a:cubicBezTo>
                      <a:cubicBezTo>
                        <a:pt x="404" y="852"/>
                        <a:pt x="404" y="852"/>
                        <a:pt x="404" y="852"/>
                      </a:cubicBezTo>
                      <a:cubicBezTo>
                        <a:pt x="390" y="875"/>
                        <a:pt x="390" y="875"/>
                        <a:pt x="390" y="875"/>
                      </a:cubicBezTo>
                      <a:cubicBezTo>
                        <a:pt x="430" y="877"/>
                        <a:pt x="430" y="877"/>
                        <a:pt x="430" y="877"/>
                      </a:cubicBezTo>
                      <a:cubicBezTo>
                        <a:pt x="449" y="950"/>
                        <a:pt x="449" y="950"/>
                        <a:pt x="449" y="950"/>
                      </a:cubicBezTo>
                      <a:cubicBezTo>
                        <a:pt x="408" y="994"/>
                        <a:pt x="408" y="994"/>
                        <a:pt x="408" y="994"/>
                      </a:cubicBezTo>
                      <a:cubicBezTo>
                        <a:pt x="404" y="979"/>
                        <a:pt x="404" y="979"/>
                        <a:pt x="404" y="979"/>
                      </a:cubicBezTo>
                      <a:cubicBezTo>
                        <a:pt x="429" y="1118"/>
                        <a:pt x="429" y="1118"/>
                        <a:pt x="429" y="1118"/>
                      </a:cubicBezTo>
                      <a:cubicBezTo>
                        <a:pt x="579" y="1121"/>
                        <a:pt x="579" y="1121"/>
                        <a:pt x="579" y="1121"/>
                      </a:cubicBezTo>
                      <a:cubicBezTo>
                        <a:pt x="579" y="1121"/>
                        <a:pt x="673" y="1129"/>
                        <a:pt x="663" y="1076"/>
                      </a:cubicBezTo>
                      <a:cubicBezTo>
                        <a:pt x="654" y="1023"/>
                        <a:pt x="689" y="966"/>
                        <a:pt x="689" y="966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0" name="Freeform 212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B59D45C3-E471-FA9F-DC7E-1C9C97E9373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54" y="3210"/>
                  <a:ext cx="409" cy="361"/>
                </a:xfrm>
                <a:custGeom>
                  <a:avLst/>
                  <a:gdLst/>
                  <a:ahLst/>
                  <a:cxnLst>
                    <a:cxn ang="0">
                      <a:pos x="987" y="312"/>
                    </a:cxn>
                    <a:cxn ang="0">
                      <a:pos x="939" y="318"/>
                    </a:cxn>
                    <a:cxn ang="0">
                      <a:pos x="921" y="284"/>
                    </a:cxn>
                    <a:cxn ang="0">
                      <a:pos x="785" y="370"/>
                    </a:cxn>
                    <a:cxn ang="0">
                      <a:pos x="733" y="334"/>
                    </a:cxn>
                    <a:cxn ang="0">
                      <a:pos x="677" y="396"/>
                    </a:cxn>
                    <a:cxn ang="0">
                      <a:pos x="655" y="292"/>
                    </a:cxn>
                    <a:cxn ang="0">
                      <a:pos x="603" y="294"/>
                    </a:cxn>
                    <a:cxn ang="0">
                      <a:pos x="609" y="128"/>
                    </a:cxn>
                    <a:cxn ang="0">
                      <a:pos x="509" y="118"/>
                    </a:cxn>
                    <a:cxn ang="0">
                      <a:pos x="431" y="35"/>
                    </a:cxn>
                    <a:cxn ang="0">
                      <a:pos x="283" y="0"/>
                    </a:cxn>
                    <a:cxn ang="0">
                      <a:pos x="241" y="67"/>
                    </a:cxn>
                    <a:cxn ang="0">
                      <a:pos x="291" y="118"/>
                    </a:cxn>
                    <a:cxn ang="0">
                      <a:pos x="195" y="172"/>
                    </a:cxn>
                    <a:cxn ang="0">
                      <a:pos x="31" y="163"/>
                    </a:cxn>
                    <a:cxn ang="0">
                      <a:pos x="27" y="187"/>
                    </a:cxn>
                    <a:cxn ang="0">
                      <a:pos x="53" y="194"/>
                    </a:cxn>
                    <a:cxn ang="0">
                      <a:pos x="53" y="291"/>
                    </a:cxn>
                    <a:cxn ang="0">
                      <a:pos x="46" y="365"/>
                    </a:cxn>
                    <a:cxn ang="0">
                      <a:pos x="182" y="291"/>
                    </a:cxn>
                    <a:cxn ang="0">
                      <a:pos x="234" y="318"/>
                    </a:cxn>
                    <a:cxn ang="0">
                      <a:pos x="286" y="493"/>
                    </a:cxn>
                    <a:cxn ang="0">
                      <a:pos x="293" y="589"/>
                    </a:cxn>
                    <a:cxn ang="0">
                      <a:pos x="267" y="624"/>
                    </a:cxn>
                    <a:cxn ang="0">
                      <a:pos x="289" y="662"/>
                    </a:cxn>
                    <a:cxn ang="0">
                      <a:pos x="280" y="735"/>
                    </a:cxn>
                    <a:cxn ang="0">
                      <a:pos x="396" y="660"/>
                    </a:cxn>
                    <a:cxn ang="0">
                      <a:pos x="405" y="726"/>
                    </a:cxn>
                    <a:cxn ang="0">
                      <a:pos x="486" y="696"/>
                    </a:cxn>
                    <a:cxn ang="0">
                      <a:pos x="766" y="894"/>
                    </a:cxn>
                    <a:cxn ang="0">
                      <a:pos x="854" y="805"/>
                    </a:cxn>
                    <a:cxn ang="0">
                      <a:pos x="851" y="798"/>
                    </a:cxn>
                    <a:cxn ang="0">
                      <a:pos x="802" y="695"/>
                    </a:cxn>
                    <a:cxn ang="0">
                      <a:pos x="974" y="548"/>
                    </a:cxn>
                    <a:cxn ang="0">
                      <a:pos x="988" y="542"/>
                    </a:cxn>
                    <a:cxn ang="0">
                      <a:pos x="1013" y="422"/>
                    </a:cxn>
                    <a:cxn ang="0">
                      <a:pos x="987" y="312"/>
                    </a:cxn>
                  </a:cxnLst>
                  <a:rect l="0" t="0" r="r" b="b"/>
                  <a:pathLst>
                    <a:path w="1013" h="894">
                      <a:moveTo>
                        <a:pt x="987" y="312"/>
                      </a:moveTo>
                      <a:cubicBezTo>
                        <a:pt x="939" y="318"/>
                        <a:pt x="939" y="318"/>
                        <a:pt x="939" y="318"/>
                      </a:cubicBezTo>
                      <a:cubicBezTo>
                        <a:pt x="921" y="284"/>
                        <a:pt x="921" y="284"/>
                        <a:pt x="921" y="284"/>
                      </a:cubicBezTo>
                      <a:cubicBezTo>
                        <a:pt x="785" y="370"/>
                        <a:pt x="785" y="370"/>
                        <a:pt x="785" y="370"/>
                      </a:cubicBezTo>
                      <a:cubicBezTo>
                        <a:pt x="733" y="334"/>
                        <a:pt x="733" y="334"/>
                        <a:pt x="733" y="334"/>
                      </a:cubicBezTo>
                      <a:cubicBezTo>
                        <a:pt x="677" y="396"/>
                        <a:pt x="677" y="396"/>
                        <a:pt x="677" y="396"/>
                      </a:cubicBezTo>
                      <a:cubicBezTo>
                        <a:pt x="655" y="292"/>
                        <a:pt x="655" y="292"/>
                        <a:pt x="655" y="292"/>
                      </a:cubicBezTo>
                      <a:cubicBezTo>
                        <a:pt x="603" y="294"/>
                        <a:pt x="603" y="294"/>
                        <a:pt x="603" y="294"/>
                      </a:cubicBezTo>
                      <a:cubicBezTo>
                        <a:pt x="603" y="294"/>
                        <a:pt x="643" y="178"/>
                        <a:pt x="609" y="128"/>
                      </a:cubicBezTo>
                      <a:cubicBezTo>
                        <a:pt x="575" y="78"/>
                        <a:pt x="509" y="118"/>
                        <a:pt x="509" y="118"/>
                      </a:cubicBezTo>
                      <a:cubicBezTo>
                        <a:pt x="509" y="118"/>
                        <a:pt x="473" y="58"/>
                        <a:pt x="431" y="35"/>
                      </a:cubicBezTo>
                      <a:cubicBezTo>
                        <a:pt x="389" y="14"/>
                        <a:pt x="283" y="0"/>
                        <a:pt x="283" y="0"/>
                      </a:cubicBezTo>
                      <a:cubicBezTo>
                        <a:pt x="241" y="67"/>
                        <a:pt x="241" y="67"/>
                        <a:pt x="241" y="67"/>
                      </a:cubicBezTo>
                      <a:cubicBezTo>
                        <a:pt x="291" y="118"/>
                        <a:pt x="291" y="118"/>
                        <a:pt x="291" y="118"/>
                      </a:cubicBezTo>
                      <a:cubicBezTo>
                        <a:pt x="195" y="172"/>
                        <a:pt x="195" y="172"/>
                        <a:pt x="195" y="172"/>
                      </a:cubicBezTo>
                      <a:cubicBezTo>
                        <a:pt x="31" y="163"/>
                        <a:pt x="31" y="163"/>
                        <a:pt x="31" y="163"/>
                      </a:cubicBezTo>
                      <a:cubicBezTo>
                        <a:pt x="27" y="187"/>
                        <a:pt x="27" y="187"/>
                        <a:pt x="27" y="187"/>
                      </a:cubicBezTo>
                      <a:cubicBezTo>
                        <a:pt x="53" y="194"/>
                        <a:pt x="53" y="194"/>
                        <a:pt x="53" y="194"/>
                      </a:cubicBezTo>
                      <a:cubicBezTo>
                        <a:pt x="53" y="291"/>
                        <a:pt x="53" y="291"/>
                        <a:pt x="53" y="291"/>
                      </a:cubicBezTo>
                      <a:cubicBezTo>
                        <a:pt x="53" y="291"/>
                        <a:pt x="0" y="332"/>
                        <a:pt x="46" y="365"/>
                      </a:cubicBezTo>
                      <a:cubicBezTo>
                        <a:pt x="95" y="398"/>
                        <a:pt x="182" y="291"/>
                        <a:pt x="182" y="291"/>
                      </a:cubicBezTo>
                      <a:cubicBezTo>
                        <a:pt x="234" y="318"/>
                        <a:pt x="234" y="318"/>
                        <a:pt x="234" y="318"/>
                      </a:cubicBezTo>
                      <a:cubicBezTo>
                        <a:pt x="234" y="318"/>
                        <a:pt x="260" y="455"/>
                        <a:pt x="286" y="493"/>
                      </a:cubicBezTo>
                      <a:cubicBezTo>
                        <a:pt x="312" y="532"/>
                        <a:pt x="293" y="589"/>
                        <a:pt x="293" y="589"/>
                      </a:cubicBezTo>
                      <a:cubicBezTo>
                        <a:pt x="293" y="589"/>
                        <a:pt x="265" y="589"/>
                        <a:pt x="267" y="624"/>
                      </a:cubicBezTo>
                      <a:cubicBezTo>
                        <a:pt x="270" y="660"/>
                        <a:pt x="289" y="662"/>
                        <a:pt x="289" y="662"/>
                      </a:cubicBezTo>
                      <a:cubicBezTo>
                        <a:pt x="280" y="735"/>
                        <a:pt x="280" y="735"/>
                        <a:pt x="280" y="735"/>
                      </a:cubicBezTo>
                      <a:cubicBezTo>
                        <a:pt x="396" y="660"/>
                        <a:pt x="396" y="660"/>
                        <a:pt x="396" y="660"/>
                      </a:cubicBezTo>
                      <a:cubicBezTo>
                        <a:pt x="396" y="660"/>
                        <a:pt x="374" y="726"/>
                        <a:pt x="405" y="726"/>
                      </a:cubicBezTo>
                      <a:cubicBezTo>
                        <a:pt x="436" y="726"/>
                        <a:pt x="450" y="679"/>
                        <a:pt x="486" y="696"/>
                      </a:cubicBezTo>
                      <a:cubicBezTo>
                        <a:pt x="522" y="712"/>
                        <a:pt x="766" y="894"/>
                        <a:pt x="766" y="894"/>
                      </a:cubicBezTo>
                      <a:cubicBezTo>
                        <a:pt x="854" y="805"/>
                        <a:pt x="854" y="805"/>
                        <a:pt x="854" y="805"/>
                      </a:cubicBezTo>
                      <a:cubicBezTo>
                        <a:pt x="853" y="801"/>
                        <a:pt x="852" y="799"/>
                        <a:pt x="851" y="798"/>
                      </a:cubicBezTo>
                      <a:cubicBezTo>
                        <a:pt x="840" y="772"/>
                        <a:pt x="733" y="717"/>
                        <a:pt x="802" y="695"/>
                      </a:cubicBezTo>
                      <a:cubicBezTo>
                        <a:pt x="868" y="674"/>
                        <a:pt x="943" y="560"/>
                        <a:pt x="974" y="548"/>
                      </a:cubicBezTo>
                      <a:cubicBezTo>
                        <a:pt x="979" y="546"/>
                        <a:pt x="984" y="544"/>
                        <a:pt x="988" y="542"/>
                      </a:cubicBezTo>
                      <a:cubicBezTo>
                        <a:pt x="1013" y="422"/>
                        <a:pt x="1013" y="422"/>
                        <a:pt x="1013" y="422"/>
                      </a:cubicBezTo>
                      <a:cubicBezTo>
                        <a:pt x="987" y="312"/>
                        <a:pt x="987" y="312"/>
                        <a:pt x="987" y="312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1" name="Freeform 213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DEDDD137-25D8-9C18-9A12-C29C228A4E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8" y="3476"/>
                  <a:ext cx="502" cy="299"/>
                </a:xfrm>
                <a:custGeom>
                  <a:avLst/>
                  <a:gdLst/>
                  <a:ahLst/>
                  <a:cxnLst>
                    <a:cxn ang="0">
                      <a:pos x="1237" y="507"/>
                    </a:cxn>
                    <a:cxn ang="0">
                      <a:pos x="1122" y="449"/>
                    </a:cxn>
                    <a:cxn ang="0">
                      <a:pos x="1147" y="243"/>
                    </a:cxn>
                    <a:cxn ang="0">
                      <a:pos x="1066" y="144"/>
                    </a:cxn>
                    <a:cxn ang="0">
                      <a:pos x="978" y="233"/>
                    </a:cxn>
                    <a:cxn ang="0">
                      <a:pos x="698" y="36"/>
                    </a:cxn>
                    <a:cxn ang="0">
                      <a:pos x="617" y="66"/>
                    </a:cxn>
                    <a:cxn ang="0">
                      <a:pos x="608" y="0"/>
                    </a:cxn>
                    <a:cxn ang="0">
                      <a:pos x="484" y="81"/>
                    </a:cxn>
                    <a:cxn ang="0">
                      <a:pos x="524" y="135"/>
                    </a:cxn>
                    <a:cxn ang="0">
                      <a:pos x="498" y="245"/>
                    </a:cxn>
                    <a:cxn ang="0">
                      <a:pos x="415" y="290"/>
                    </a:cxn>
                    <a:cxn ang="0">
                      <a:pos x="264" y="286"/>
                    </a:cxn>
                    <a:cxn ang="0">
                      <a:pos x="266" y="294"/>
                    </a:cxn>
                    <a:cxn ang="0">
                      <a:pos x="135" y="334"/>
                    </a:cxn>
                    <a:cxn ang="0">
                      <a:pos x="160" y="396"/>
                    </a:cxn>
                    <a:cxn ang="0">
                      <a:pos x="80" y="501"/>
                    </a:cxn>
                    <a:cxn ang="0">
                      <a:pos x="91" y="541"/>
                    </a:cxn>
                    <a:cxn ang="0">
                      <a:pos x="51" y="662"/>
                    </a:cxn>
                    <a:cxn ang="0">
                      <a:pos x="0" y="672"/>
                    </a:cxn>
                    <a:cxn ang="0">
                      <a:pos x="56" y="741"/>
                    </a:cxn>
                    <a:cxn ang="0">
                      <a:pos x="113" y="739"/>
                    </a:cxn>
                    <a:cxn ang="0">
                      <a:pos x="85" y="705"/>
                    </a:cxn>
                    <a:cxn ang="0">
                      <a:pos x="235" y="599"/>
                    </a:cxn>
                    <a:cxn ang="0">
                      <a:pos x="423" y="571"/>
                    </a:cxn>
                    <a:cxn ang="0">
                      <a:pos x="635" y="564"/>
                    </a:cxn>
                    <a:cxn ang="0">
                      <a:pos x="660" y="426"/>
                    </a:cxn>
                    <a:cxn ang="0">
                      <a:pos x="662" y="493"/>
                    </a:cxn>
                    <a:cxn ang="0">
                      <a:pos x="849" y="546"/>
                    </a:cxn>
                    <a:cxn ang="0">
                      <a:pos x="1042" y="491"/>
                    </a:cxn>
                    <a:cxn ang="0">
                      <a:pos x="1037" y="613"/>
                    </a:cxn>
                    <a:cxn ang="0">
                      <a:pos x="1205" y="672"/>
                    </a:cxn>
                    <a:cxn ang="0">
                      <a:pos x="1237" y="507"/>
                    </a:cxn>
                  </a:cxnLst>
                  <a:rect l="0" t="0" r="r" b="b"/>
                  <a:pathLst>
                    <a:path w="1243" h="741">
                      <a:moveTo>
                        <a:pt x="1237" y="507"/>
                      </a:moveTo>
                      <a:cubicBezTo>
                        <a:pt x="1215" y="451"/>
                        <a:pt x="1197" y="428"/>
                        <a:pt x="1122" y="449"/>
                      </a:cubicBezTo>
                      <a:cubicBezTo>
                        <a:pt x="1138" y="357"/>
                        <a:pt x="1209" y="331"/>
                        <a:pt x="1147" y="243"/>
                      </a:cubicBezTo>
                      <a:cubicBezTo>
                        <a:pt x="1114" y="196"/>
                        <a:pt x="1090" y="195"/>
                        <a:pt x="1066" y="144"/>
                      </a:cubicBezTo>
                      <a:cubicBezTo>
                        <a:pt x="978" y="233"/>
                        <a:pt x="978" y="233"/>
                        <a:pt x="978" y="233"/>
                      </a:cubicBezTo>
                      <a:cubicBezTo>
                        <a:pt x="978" y="233"/>
                        <a:pt x="734" y="52"/>
                        <a:pt x="698" y="36"/>
                      </a:cubicBezTo>
                      <a:cubicBezTo>
                        <a:pt x="662" y="19"/>
                        <a:pt x="648" y="66"/>
                        <a:pt x="617" y="66"/>
                      </a:cubicBezTo>
                      <a:cubicBezTo>
                        <a:pt x="586" y="66"/>
                        <a:pt x="608" y="0"/>
                        <a:pt x="608" y="0"/>
                      </a:cubicBezTo>
                      <a:cubicBezTo>
                        <a:pt x="484" y="81"/>
                        <a:pt x="484" y="81"/>
                        <a:pt x="484" y="81"/>
                      </a:cubicBezTo>
                      <a:cubicBezTo>
                        <a:pt x="524" y="135"/>
                        <a:pt x="524" y="135"/>
                        <a:pt x="524" y="135"/>
                      </a:cubicBezTo>
                      <a:cubicBezTo>
                        <a:pt x="524" y="135"/>
                        <a:pt x="489" y="192"/>
                        <a:pt x="498" y="245"/>
                      </a:cubicBezTo>
                      <a:cubicBezTo>
                        <a:pt x="508" y="297"/>
                        <a:pt x="415" y="290"/>
                        <a:pt x="415" y="290"/>
                      </a:cubicBezTo>
                      <a:cubicBezTo>
                        <a:pt x="264" y="286"/>
                        <a:pt x="264" y="286"/>
                        <a:pt x="264" y="286"/>
                      </a:cubicBezTo>
                      <a:cubicBezTo>
                        <a:pt x="266" y="294"/>
                        <a:pt x="266" y="294"/>
                        <a:pt x="266" y="294"/>
                      </a:cubicBezTo>
                      <a:cubicBezTo>
                        <a:pt x="135" y="334"/>
                        <a:pt x="135" y="334"/>
                        <a:pt x="135" y="334"/>
                      </a:cubicBezTo>
                      <a:cubicBezTo>
                        <a:pt x="160" y="396"/>
                        <a:pt x="160" y="396"/>
                        <a:pt x="160" y="396"/>
                      </a:cubicBezTo>
                      <a:cubicBezTo>
                        <a:pt x="160" y="396"/>
                        <a:pt x="80" y="461"/>
                        <a:pt x="80" y="501"/>
                      </a:cubicBezTo>
                      <a:cubicBezTo>
                        <a:pt x="80" y="541"/>
                        <a:pt x="91" y="541"/>
                        <a:pt x="91" y="541"/>
                      </a:cubicBezTo>
                      <a:cubicBezTo>
                        <a:pt x="51" y="662"/>
                        <a:pt x="51" y="662"/>
                        <a:pt x="51" y="662"/>
                      </a:cubicBezTo>
                      <a:cubicBezTo>
                        <a:pt x="0" y="672"/>
                        <a:pt x="0" y="672"/>
                        <a:pt x="0" y="672"/>
                      </a:cubicBezTo>
                      <a:cubicBezTo>
                        <a:pt x="56" y="741"/>
                        <a:pt x="56" y="741"/>
                        <a:pt x="56" y="741"/>
                      </a:cubicBezTo>
                      <a:cubicBezTo>
                        <a:pt x="72" y="734"/>
                        <a:pt x="90" y="732"/>
                        <a:pt x="113" y="739"/>
                      </a:cubicBezTo>
                      <a:cubicBezTo>
                        <a:pt x="104" y="728"/>
                        <a:pt x="95" y="716"/>
                        <a:pt x="85" y="705"/>
                      </a:cubicBezTo>
                      <a:cubicBezTo>
                        <a:pt x="112" y="675"/>
                        <a:pt x="206" y="609"/>
                        <a:pt x="235" y="599"/>
                      </a:cubicBezTo>
                      <a:cubicBezTo>
                        <a:pt x="297" y="577"/>
                        <a:pt x="362" y="586"/>
                        <a:pt x="423" y="571"/>
                      </a:cubicBezTo>
                      <a:cubicBezTo>
                        <a:pt x="456" y="562"/>
                        <a:pt x="617" y="584"/>
                        <a:pt x="635" y="564"/>
                      </a:cubicBezTo>
                      <a:cubicBezTo>
                        <a:pt x="679" y="517"/>
                        <a:pt x="571" y="476"/>
                        <a:pt x="660" y="426"/>
                      </a:cubicBezTo>
                      <a:cubicBezTo>
                        <a:pt x="656" y="447"/>
                        <a:pt x="666" y="472"/>
                        <a:pt x="662" y="493"/>
                      </a:cubicBezTo>
                      <a:cubicBezTo>
                        <a:pt x="747" y="467"/>
                        <a:pt x="797" y="508"/>
                        <a:pt x="849" y="546"/>
                      </a:cubicBezTo>
                      <a:cubicBezTo>
                        <a:pt x="915" y="595"/>
                        <a:pt x="935" y="433"/>
                        <a:pt x="1042" y="491"/>
                      </a:cubicBezTo>
                      <a:cubicBezTo>
                        <a:pt x="1041" y="502"/>
                        <a:pt x="1023" y="593"/>
                        <a:pt x="1037" y="613"/>
                      </a:cubicBezTo>
                      <a:cubicBezTo>
                        <a:pt x="1057" y="639"/>
                        <a:pt x="1184" y="696"/>
                        <a:pt x="1205" y="672"/>
                      </a:cubicBezTo>
                      <a:cubicBezTo>
                        <a:pt x="1221" y="654"/>
                        <a:pt x="1243" y="522"/>
                        <a:pt x="1237" y="507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2" name="Freeform 214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06E947EA-4222-031D-07FE-2149304363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356" y="3446"/>
                  <a:ext cx="220" cy="351"/>
                </a:xfrm>
                <a:custGeom>
                  <a:avLst/>
                  <a:gdLst/>
                  <a:ahLst/>
                  <a:cxnLst>
                    <a:cxn ang="0">
                      <a:pos x="330" y="737"/>
                    </a:cxn>
                    <a:cxn ang="0">
                      <a:pos x="370" y="615"/>
                    </a:cxn>
                    <a:cxn ang="0">
                      <a:pos x="359" y="575"/>
                    </a:cxn>
                    <a:cxn ang="0">
                      <a:pos x="440" y="470"/>
                    </a:cxn>
                    <a:cxn ang="0">
                      <a:pos x="414" y="408"/>
                    </a:cxn>
                    <a:cxn ang="0">
                      <a:pos x="546" y="368"/>
                    </a:cxn>
                    <a:cxn ang="0">
                      <a:pos x="520" y="222"/>
                    </a:cxn>
                    <a:cxn ang="0">
                      <a:pos x="421" y="233"/>
                    </a:cxn>
                    <a:cxn ang="0">
                      <a:pos x="400" y="182"/>
                    </a:cxn>
                    <a:cxn ang="0">
                      <a:pos x="352" y="186"/>
                    </a:cxn>
                    <a:cxn ang="0">
                      <a:pos x="330" y="142"/>
                    </a:cxn>
                    <a:cxn ang="0">
                      <a:pos x="341" y="73"/>
                    </a:cxn>
                    <a:cxn ang="0">
                      <a:pos x="214" y="0"/>
                    </a:cxn>
                    <a:cxn ang="0">
                      <a:pos x="133" y="15"/>
                    </a:cxn>
                    <a:cxn ang="0">
                      <a:pos x="42" y="164"/>
                    </a:cxn>
                    <a:cxn ang="0">
                      <a:pos x="195" y="310"/>
                    </a:cxn>
                    <a:cxn ang="0">
                      <a:pos x="93" y="397"/>
                    </a:cxn>
                    <a:cxn ang="0">
                      <a:pos x="72" y="484"/>
                    </a:cxn>
                    <a:cxn ang="0">
                      <a:pos x="82" y="524"/>
                    </a:cxn>
                    <a:cxn ang="0">
                      <a:pos x="6" y="580"/>
                    </a:cxn>
                    <a:cxn ang="0">
                      <a:pos x="0" y="716"/>
                    </a:cxn>
                    <a:cxn ang="0">
                      <a:pos x="8" y="715"/>
                    </a:cxn>
                    <a:cxn ang="0">
                      <a:pos x="8" y="777"/>
                    </a:cxn>
                    <a:cxn ang="0">
                      <a:pos x="72" y="862"/>
                    </a:cxn>
                    <a:cxn ang="0">
                      <a:pos x="265" y="823"/>
                    </a:cxn>
                    <a:cxn ang="0">
                      <a:pos x="242" y="867"/>
                    </a:cxn>
                    <a:cxn ang="0">
                      <a:pos x="335" y="816"/>
                    </a:cxn>
                    <a:cxn ang="0">
                      <a:pos x="279" y="747"/>
                    </a:cxn>
                    <a:cxn ang="0">
                      <a:pos x="330" y="737"/>
                    </a:cxn>
                  </a:cxnLst>
                  <a:rect l="0" t="0" r="r" b="b"/>
                  <a:pathLst>
                    <a:path w="546" h="869">
                      <a:moveTo>
                        <a:pt x="330" y="737"/>
                      </a:moveTo>
                      <a:cubicBezTo>
                        <a:pt x="370" y="615"/>
                        <a:pt x="370" y="615"/>
                        <a:pt x="370" y="615"/>
                      </a:cubicBezTo>
                      <a:cubicBezTo>
                        <a:pt x="370" y="615"/>
                        <a:pt x="359" y="615"/>
                        <a:pt x="359" y="575"/>
                      </a:cubicBezTo>
                      <a:cubicBezTo>
                        <a:pt x="359" y="535"/>
                        <a:pt x="440" y="470"/>
                        <a:pt x="440" y="470"/>
                      </a:cubicBezTo>
                      <a:cubicBezTo>
                        <a:pt x="414" y="408"/>
                        <a:pt x="414" y="408"/>
                        <a:pt x="414" y="408"/>
                      </a:cubicBezTo>
                      <a:cubicBezTo>
                        <a:pt x="546" y="368"/>
                        <a:pt x="546" y="368"/>
                        <a:pt x="546" y="368"/>
                      </a:cubicBezTo>
                      <a:cubicBezTo>
                        <a:pt x="520" y="222"/>
                        <a:pt x="520" y="222"/>
                        <a:pt x="520" y="222"/>
                      </a:cubicBezTo>
                      <a:cubicBezTo>
                        <a:pt x="421" y="233"/>
                        <a:pt x="421" y="233"/>
                        <a:pt x="421" y="233"/>
                      </a:cubicBezTo>
                      <a:cubicBezTo>
                        <a:pt x="421" y="233"/>
                        <a:pt x="414" y="186"/>
                        <a:pt x="400" y="182"/>
                      </a:cubicBezTo>
                      <a:cubicBezTo>
                        <a:pt x="386" y="178"/>
                        <a:pt x="352" y="186"/>
                        <a:pt x="352" y="186"/>
                      </a:cubicBezTo>
                      <a:cubicBezTo>
                        <a:pt x="352" y="186"/>
                        <a:pt x="334" y="157"/>
                        <a:pt x="330" y="142"/>
                      </a:cubicBezTo>
                      <a:cubicBezTo>
                        <a:pt x="326" y="127"/>
                        <a:pt x="341" y="73"/>
                        <a:pt x="341" y="73"/>
                      </a:cubicBezTo>
                      <a:cubicBezTo>
                        <a:pt x="214" y="0"/>
                        <a:pt x="214" y="0"/>
                        <a:pt x="214" y="0"/>
                      </a:cubicBezTo>
                      <a:cubicBezTo>
                        <a:pt x="133" y="15"/>
                        <a:pt x="133" y="15"/>
                        <a:pt x="133" y="15"/>
                      </a:cubicBezTo>
                      <a:cubicBezTo>
                        <a:pt x="42" y="164"/>
                        <a:pt x="42" y="164"/>
                        <a:pt x="42" y="164"/>
                      </a:cubicBezTo>
                      <a:cubicBezTo>
                        <a:pt x="42" y="164"/>
                        <a:pt x="206" y="229"/>
                        <a:pt x="195" y="310"/>
                      </a:cubicBezTo>
                      <a:cubicBezTo>
                        <a:pt x="184" y="390"/>
                        <a:pt x="93" y="397"/>
                        <a:pt x="93" y="397"/>
                      </a:cubicBezTo>
                      <a:cubicBezTo>
                        <a:pt x="72" y="484"/>
                        <a:pt x="72" y="484"/>
                        <a:pt x="72" y="484"/>
                      </a:cubicBezTo>
                      <a:cubicBezTo>
                        <a:pt x="82" y="524"/>
                        <a:pt x="82" y="524"/>
                        <a:pt x="82" y="524"/>
                      </a:cubicBezTo>
                      <a:cubicBezTo>
                        <a:pt x="6" y="580"/>
                        <a:pt x="6" y="580"/>
                        <a:pt x="6" y="580"/>
                      </a:cubicBezTo>
                      <a:cubicBezTo>
                        <a:pt x="0" y="716"/>
                        <a:pt x="0" y="716"/>
                        <a:pt x="0" y="716"/>
                      </a:cubicBezTo>
                      <a:cubicBezTo>
                        <a:pt x="7" y="717"/>
                        <a:pt x="11" y="717"/>
                        <a:pt x="8" y="715"/>
                      </a:cubicBezTo>
                      <a:cubicBezTo>
                        <a:pt x="45" y="739"/>
                        <a:pt x="25" y="751"/>
                        <a:pt x="8" y="777"/>
                      </a:cubicBezTo>
                      <a:cubicBezTo>
                        <a:pt x="54" y="780"/>
                        <a:pt x="81" y="817"/>
                        <a:pt x="72" y="862"/>
                      </a:cubicBezTo>
                      <a:cubicBezTo>
                        <a:pt x="143" y="869"/>
                        <a:pt x="202" y="856"/>
                        <a:pt x="265" y="823"/>
                      </a:cubicBezTo>
                      <a:cubicBezTo>
                        <a:pt x="242" y="867"/>
                        <a:pt x="242" y="867"/>
                        <a:pt x="242" y="867"/>
                      </a:cubicBezTo>
                      <a:cubicBezTo>
                        <a:pt x="281" y="857"/>
                        <a:pt x="304" y="828"/>
                        <a:pt x="335" y="816"/>
                      </a:cubicBezTo>
                      <a:cubicBezTo>
                        <a:pt x="279" y="747"/>
                        <a:pt x="279" y="747"/>
                        <a:pt x="279" y="747"/>
                      </a:cubicBezTo>
                      <a:cubicBezTo>
                        <a:pt x="330" y="737"/>
                        <a:pt x="330" y="737"/>
                        <a:pt x="330" y="737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3" name="Freeform 215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7089D81A-E59A-BED4-720A-DD163E8D56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88" y="3467"/>
                  <a:ext cx="95" cy="75"/>
                </a:xfrm>
                <a:custGeom>
                  <a:avLst/>
                  <a:gdLst/>
                  <a:ahLst/>
                  <a:cxnLst>
                    <a:cxn ang="0">
                      <a:pos x="219" y="68"/>
                    </a:cxn>
                    <a:cxn ang="0">
                      <a:pos x="179" y="66"/>
                    </a:cxn>
                    <a:cxn ang="0">
                      <a:pos x="146" y="123"/>
                    </a:cxn>
                    <a:cxn ang="0">
                      <a:pos x="88" y="110"/>
                    </a:cxn>
                    <a:cxn ang="0">
                      <a:pos x="91" y="72"/>
                    </a:cxn>
                    <a:cxn ang="0">
                      <a:pos x="55" y="0"/>
                    </a:cxn>
                    <a:cxn ang="0">
                      <a:pos x="3" y="15"/>
                    </a:cxn>
                    <a:cxn ang="0">
                      <a:pos x="15" y="22"/>
                    </a:cxn>
                    <a:cxn ang="0">
                      <a:pos x="4" y="90"/>
                    </a:cxn>
                    <a:cxn ang="0">
                      <a:pos x="26" y="134"/>
                    </a:cxn>
                    <a:cxn ang="0">
                      <a:pos x="73" y="130"/>
                    </a:cxn>
                    <a:cxn ang="0">
                      <a:pos x="80" y="135"/>
                    </a:cxn>
                    <a:cxn ang="0">
                      <a:pos x="95" y="181"/>
                    </a:cxn>
                    <a:cxn ang="0">
                      <a:pos x="193" y="170"/>
                    </a:cxn>
                    <a:cxn ang="0">
                      <a:pos x="196" y="185"/>
                    </a:cxn>
                    <a:cxn ang="0">
                      <a:pos x="237" y="141"/>
                    </a:cxn>
                    <a:cxn ang="0">
                      <a:pos x="219" y="68"/>
                    </a:cxn>
                  </a:cxnLst>
                  <a:rect l="0" t="0" r="r" b="b"/>
                  <a:pathLst>
                    <a:path w="237" h="185">
                      <a:moveTo>
                        <a:pt x="219" y="68"/>
                      </a:moveTo>
                      <a:cubicBezTo>
                        <a:pt x="179" y="66"/>
                        <a:pt x="179" y="66"/>
                        <a:pt x="179" y="66"/>
                      </a:cubicBezTo>
                      <a:cubicBezTo>
                        <a:pt x="146" y="123"/>
                        <a:pt x="146" y="123"/>
                        <a:pt x="146" y="123"/>
                      </a:cubicBezTo>
                      <a:cubicBezTo>
                        <a:pt x="88" y="110"/>
                        <a:pt x="88" y="110"/>
                        <a:pt x="88" y="110"/>
                      </a:cubicBezTo>
                      <a:cubicBezTo>
                        <a:pt x="92" y="96"/>
                        <a:pt x="94" y="83"/>
                        <a:pt x="91" y="72"/>
                      </a:cubicBezTo>
                      <a:cubicBezTo>
                        <a:pt x="84" y="43"/>
                        <a:pt x="55" y="0"/>
                        <a:pt x="55" y="0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5" y="22"/>
                        <a:pt x="0" y="75"/>
                        <a:pt x="4" y="90"/>
                      </a:cubicBezTo>
                      <a:cubicBezTo>
                        <a:pt x="8" y="105"/>
                        <a:pt x="26" y="134"/>
                        <a:pt x="26" y="134"/>
                      </a:cubicBezTo>
                      <a:cubicBezTo>
                        <a:pt x="26" y="134"/>
                        <a:pt x="59" y="126"/>
                        <a:pt x="73" y="130"/>
                      </a:cubicBezTo>
                      <a:cubicBezTo>
                        <a:pt x="76" y="131"/>
                        <a:pt x="78" y="133"/>
                        <a:pt x="80" y="135"/>
                      </a:cubicBezTo>
                      <a:cubicBezTo>
                        <a:pt x="90" y="148"/>
                        <a:pt x="95" y="181"/>
                        <a:pt x="95" y="181"/>
                      </a:cubicBezTo>
                      <a:cubicBezTo>
                        <a:pt x="193" y="170"/>
                        <a:pt x="193" y="170"/>
                        <a:pt x="193" y="170"/>
                      </a:cubicBezTo>
                      <a:cubicBezTo>
                        <a:pt x="196" y="185"/>
                        <a:pt x="196" y="185"/>
                        <a:pt x="196" y="185"/>
                      </a:cubicBezTo>
                      <a:cubicBezTo>
                        <a:pt x="237" y="141"/>
                        <a:pt x="237" y="141"/>
                        <a:pt x="237" y="141"/>
                      </a:cubicBezTo>
                      <a:cubicBezTo>
                        <a:pt x="219" y="68"/>
                        <a:pt x="219" y="68"/>
                        <a:pt x="219" y="68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  <p:sp>
              <p:nvSpPr>
                <p:cNvPr id="124" name="Freeform 216" descr="© INSCALE GmbH, 05.05.2010&#10;http://www.presentationload.com/">
                  <a:extLst>
                    <a:ext uri="{FF2B5EF4-FFF2-40B4-BE49-F238E27FC236}">
                      <a16:creationId xmlns:a16="http://schemas.microsoft.com/office/drawing/2014/main" id="{18C1D2ED-2CBE-6E7D-2B5F-2B8952AE178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15" y="3465"/>
                  <a:ext cx="50" cy="52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0" y="26"/>
                    </a:cxn>
                    <a:cxn ang="0">
                      <a:pos x="23" y="78"/>
                    </a:cxn>
                    <a:cxn ang="0">
                      <a:pos x="20" y="116"/>
                    </a:cxn>
                    <a:cxn ang="0">
                      <a:pos x="77" y="129"/>
                    </a:cxn>
                    <a:cxn ang="0">
                      <a:pos x="123" y="49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123" h="129">
                      <a:moveTo>
                        <a:pt x="33" y="0"/>
                      </a:move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9" y="41"/>
                        <a:pt x="19" y="62"/>
                        <a:pt x="23" y="78"/>
                      </a:cubicBezTo>
                      <a:cubicBezTo>
                        <a:pt x="26" y="88"/>
                        <a:pt x="24" y="102"/>
                        <a:pt x="20" y="116"/>
                      </a:cubicBezTo>
                      <a:cubicBezTo>
                        <a:pt x="77" y="129"/>
                        <a:pt x="77" y="129"/>
                        <a:pt x="77" y="129"/>
                      </a:cubicBezTo>
                      <a:cubicBezTo>
                        <a:pt x="123" y="49"/>
                        <a:pt x="123" y="49"/>
                        <a:pt x="123" y="49"/>
                      </a:cubicBezTo>
                      <a:cubicBezTo>
                        <a:pt x="33" y="0"/>
                        <a:pt x="33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3175" cap="flat" cmpd="sng">
                  <a:solidFill>
                    <a:srgbClr val="FFFFFF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332">
                    <a:defRPr/>
                  </a:pPr>
                  <a:endParaRPr lang="en-GB" sz="1500" baseline="-25000">
                    <a:solidFill>
                      <a:prstClr val="black"/>
                    </a:solidFill>
                    <a:latin typeface="Museo Sans 300"/>
                  </a:endParaRPr>
                </a:p>
              </p:txBody>
            </p:sp>
          </p:grpSp>
        </p:grpSp>
        <p:grpSp>
          <p:nvGrpSpPr>
            <p:cNvPr id="7" name="Group 385">
              <a:extLst>
                <a:ext uri="{FF2B5EF4-FFF2-40B4-BE49-F238E27FC236}">
                  <a16:creationId xmlns:a16="http://schemas.microsoft.com/office/drawing/2014/main" id="{30E17B2B-1DEE-6F8E-78F8-A048D6F733DA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6331354" y="691007"/>
              <a:ext cx="4215474" cy="5394953"/>
              <a:chOff x="1783" y="864"/>
              <a:chExt cx="2198" cy="2813"/>
            </a:xfrm>
          </p:grpSpPr>
          <p:sp>
            <p:nvSpPr>
              <p:cNvPr id="9" name="Text Box 28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2F98927-8E21-196E-3CEE-0FBC011E7DB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676" y="2175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01</a:t>
                </a:r>
              </a:p>
            </p:txBody>
          </p:sp>
          <p:sp>
            <p:nvSpPr>
              <p:cNvPr id="10" name="Text Box 28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10A27C7-4AAE-BA98-AB09-11527A85A1C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895" y="2095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02</a:t>
                </a:r>
              </a:p>
            </p:txBody>
          </p:sp>
          <p:sp>
            <p:nvSpPr>
              <p:cNvPr id="11" name="Text Box 28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6C5B4E4-9634-F166-73D5-0C91CE3DFFC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09" y="2306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09</a:t>
                </a:r>
              </a:p>
            </p:txBody>
          </p:sp>
          <p:sp>
            <p:nvSpPr>
              <p:cNvPr id="12" name="Text Box 29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A80EC45-8CAD-91B6-64D5-0C7C31903DC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64" y="2441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08</a:t>
                </a:r>
              </a:p>
            </p:txBody>
          </p:sp>
          <p:sp>
            <p:nvSpPr>
              <p:cNvPr id="13" name="Text Box 29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03600CC-20B8-34B1-7639-04A09BA517E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77" y="2304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07</a:t>
                </a:r>
              </a:p>
            </p:txBody>
          </p:sp>
          <p:sp>
            <p:nvSpPr>
              <p:cNvPr id="14" name="Text Box 29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E73CF5D-32B0-4E2B-4638-28710D30B76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41" y="2035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06</a:t>
                </a:r>
              </a:p>
            </p:txBody>
          </p:sp>
          <p:sp>
            <p:nvSpPr>
              <p:cNvPr id="15" name="Text Box 29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880B6ED-220C-1542-1089-AD83063D7F3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404" y="2086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04</a:t>
                </a:r>
              </a:p>
            </p:txBody>
          </p:sp>
          <p:sp>
            <p:nvSpPr>
              <p:cNvPr id="16" name="Text Box 29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9074BEA-D28E-3E49-2E9D-B08C51E0DF8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829" y="193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03</a:t>
                </a:r>
              </a:p>
            </p:txBody>
          </p:sp>
          <p:sp>
            <p:nvSpPr>
              <p:cNvPr id="17" name="Text Box 29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8AE7605-DE4B-FDEF-7501-A65D10CDA2A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62" y="1654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10</a:t>
                </a:r>
              </a:p>
            </p:txBody>
          </p:sp>
          <p:sp>
            <p:nvSpPr>
              <p:cNvPr id="18" name="Text Box 29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062E944-5630-9482-35BE-3CD19070AF6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663" y="1635"/>
                <a:ext cx="59" cy="64"/>
              </a:xfrm>
              <a:prstGeom prst="rect">
                <a:avLst/>
              </a:prstGeom>
              <a:solidFill>
                <a:schemeClr val="accent4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12</a:t>
                </a:r>
              </a:p>
            </p:txBody>
          </p:sp>
          <p:sp>
            <p:nvSpPr>
              <p:cNvPr id="19" name="Text Box 29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D2B4CD5-F0C5-2AAD-EA2B-7FDE6922AF6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77" y="1621"/>
                <a:ext cx="59" cy="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13</a:t>
                </a:r>
              </a:p>
            </p:txBody>
          </p:sp>
          <p:sp>
            <p:nvSpPr>
              <p:cNvPr id="20" name="Text Box 29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65B15DB-9293-4D93-46B2-DB8760F02AD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730" y="1725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15</a:t>
                </a:r>
              </a:p>
            </p:txBody>
          </p:sp>
          <p:sp>
            <p:nvSpPr>
              <p:cNvPr id="21" name="Text Box 29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C8EDD87-4D43-FD34-828C-1F5FEAD861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413" y="1692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14</a:t>
                </a:r>
              </a:p>
            </p:txBody>
          </p:sp>
          <p:sp>
            <p:nvSpPr>
              <p:cNvPr id="22" name="Text Box 30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94E0B2B-2032-9C74-B852-C59AD4A1644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04" y="1455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16</a:t>
                </a:r>
              </a:p>
            </p:txBody>
          </p:sp>
          <p:sp>
            <p:nvSpPr>
              <p:cNvPr id="23" name="Text Box 30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891D490-06D0-6D3F-C726-864C4F04DE8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36" y="1168"/>
                <a:ext cx="7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17</a:t>
                </a:r>
              </a:p>
            </p:txBody>
          </p:sp>
          <p:sp>
            <p:nvSpPr>
              <p:cNvPr id="24" name="Text Box 30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704B3C3-C5B1-72C7-7B82-2FECC873F77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83" y="102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18</a:t>
                </a:r>
              </a:p>
            </p:txBody>
          </p:sp>
          <p:sp>
            <p:nvSpPr>
              <p:cNvPr id="25" name="Text Box 30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9A4CE50-16C0-995E-FA18-633B20491C9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58" y="864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18</a:t>
                </a:r>
              </a:p>
            </p:txBody>
          </p:sp>
          <p:sp>
            <p:nvSpPr>
              <p:cNvPr id="26" name="Text Box 30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7CDF527-FCDF-8562-B19D-6418A8234BB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070" y="124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19</a:t>
                </a:r>
              </a:p>
            </p:txBody>
          </p:sp>
          <p:sp>
            <p:nvSpPr>
              <p:cNvPr id="27" name="Text Box 30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71BBA82-26AF-D83C-0A96-CD13DE3F070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47" y="971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25</a:t>
                </a:r>
              </a:p>
            </p:txBody>
          </p:sp>
          <p:sp>
            <p:nvSpPr>
              <p:cNvPr id="28" name="Text Box 30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E6553BB-BE20-A34F-9005-C49FD953045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1" y="923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24</a:t>
                </a:r>
              </a:p>
            </p:txBody>
          </p:sp>
          <p:sp>
            <p:nvSpPr>
              <p:cNvPr id="29" name="Text Box 30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D4AC665-6321-EDE4-32B2-CD2C1BF62C3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89" y="128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26</a:t>
                </a:r>
              </a:p>
            </p:txBody>
          </p:sp>
          <p:sp>
            <p:nvSpPr>
              <p:cNvPr id="30" name="Text Box 30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91338C9-0CC4-18C1-C983-C487E669F45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28" y="1471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29</a:t>
                </a:r>
              </a:p>
            </p:txBody>
          </p:sp>
          <p:sp>
            <p:nvSpPr>
              <p:cNvPr id="31" name="Text Box 30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EC170C5-A10D-4E71-62C1-047A9CD895F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61" y="1297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21</a:t>
                </a:r>
              </a:p>
            </p:txBody>
          </p:sp>
          <p:sp>
            <p:nvSpPr>
              <p:cNvPr id="32" name="Text Box 31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AD02BD6-3DE1-2DF6-DFF1-16CB7B897B1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2" y="1425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28</a:t>
                </a:r>
              </a:p>
            </p:txBody>
          </p:sp>
          <p:sp>
            <p:nvSpPr>
              <p:cNvPr id="33" name="Text Box 31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B264141-43A9-68E3-A998-4B654B95A32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7" y="1253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27</a:t>
                </a:r>
              </a:p>
            </p:txBody>
          </p:sp>
          <p:sp>
            <p:nvSpPr>
              <p:cNvPr id="34" name="Text Box 31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17929F0-0C67-7942-549C-CBBE8BA5865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87" y="117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20</a:t>
                </a:r>
              </a:p>
            </p:txBody>
          </p:sp>
          <p:sp>
            <p:nvSpPr>
              <p:cNvPr id="35" name="Text Box 31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12E61F1-BF70-C4D1-5026-D290B9349BD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01" y="117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22</a:t>
                </a:r>
              </a:p>
            </p:txBody>
          </p:sp>
          <p:sp>
            <p:nvSpPr>
              <p:cNvPr id="36" name="Text Box 31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C796CB6-73F3-C812-AF3B-A8D6888463A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67" y="107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23</a:t>
                </a:r>
              </a:p>
            </p:txBody>
          </p:sp>
          <p:sp>
            <p:nvSpPr>
              <p:cNvPr id="37" name="Text Box 31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BEBAA8E-E371-7865-760E-70B1A733B2B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5" y="168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39</a:t>
                </a:r>
              </a:p>
            </p:txBody>
          </p:sp>
          <p:sp>
            <p:nvSpPr>
              <p:cNvPr id="38" name="Text Box 31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EF44D65-0358-DFBA-3C08-D3C51345578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73" y="1771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38</a:t>
                </a:r>
              </a:p>
            </p:txBody>
          </p:sp>
          <p:sp>
            <p:nvSpPr>
              <p:cNvPr id="39" name="Text Box 31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874BE56-0164-D6C1-305D-1DC8039B4E1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68" y="168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30</a:t>
                </a:r>
              </a:p>
            </p:txBody>
          </p:sp>
          <p:sp>
            <p:nvSpPr>
              <p:cNvPr id="40" name="Text Box 31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929860F-2DD6-F362-3146-E96A25AA0E1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90" y="1785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31</a:t>
                </a:r>
              </a:p>
            </p:txBody>
          </p:sp>
          <p:sp>
            <p:nvSpPr>
              <p:cNvPr id="41" name="Text Box 31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C6E585A-00DA-47E3-055B-D7916AB8D8F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26" y="175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32</a:t>
                </a:r>
              </a:p>
            </p:txBody>
          </p:sp>
          <p:sp>
            <p:nvSpPr>
              <p:cNvPr id="42" name="Text Box 32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0BE42F3-2D56-C3BB-C451-DA01F65EA62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9" y="1914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33</a:t>
                </a:r>
              </a:p>
            </p:txBody>
          </p:sp>
          <p:sp>
            <p:nvSpPr>
              <p:cNvPr id="43" name="Text Box 32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D95503D-A480-6C12-1ADD-44FA5C8B135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34" y="2107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34</a:t>
                </a:r>
              </a:p>
            </p:txBody>
          </p:sp>
          <p:sp>
            <p:nvSpPr>
              <p:cNvPr id="44" name="Text Box 32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CA2EE5A-699E-E02C-4287-2DFD22398E0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72" y="2342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35</a:t>
                </a:r>
              </a:p>
            </p:txBody>
          </p:sp>
          <p:sp>
            <p:nvSpPr>
              <p:cNvPr id="45" name="Text Box 32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EF294EC-2AAC-DF2D-872D-EFE39D644A8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68" y="2400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36</a:t>
                </a:r>
              </a:p>
            </p:txBody>
          </p:sp>
          <p:sp>
            <p:nvSpPr>
              <p:cNvPr id="46" name="Text Box 32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1127447-EB75-33B9-B1B5-0113B02048F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41" y="1985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37</a:t>
                </a:r>
              </a:p>
            </p:txBody>
          </p:sp>
          <p:sp>
            <p:nvSpPr>
              <p:cNvPr id="47" name="Text Box 32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916F272-D68F-0E4B-3999-1ECC8F4DF45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14" y="1569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49</a:t>
                </a:r>
              </a:p>
            </p:txBody>
          </p:sp>
          <p:sp>
            <p:nvSpPr>
              <p:cNvPr id="48" name="Text Box 32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AFEAAB7-EAC5-253A-B2F9-B4158450A41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77" y="1761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48</a:t>
                </a:r>
              </a:p>
            </p:txBody>
          </p:sp>
          <p:sp>
            <p:nvSpPr>
              <p:cNvPr id="49" name="Text Box 32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D6C1AF9-06AE-D749-47B5-76DC4993F40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09" y="193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46</a:t>
                </a:r>
              </a:p>
            </p:txBody>
          </p:sp>
          <p:sp>
            <p:nvSpPr>
              <p:cNvPr id="50" name="Text Box 32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0A1E22B-715E-D4C9-28E8-71081EF252A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47" y="2064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47</a:t>
                </a:r>
              </a:p>
            </p:txBody>
          </p:sp>
          <p:sp>
            <p:nvSpPr>
              <p:cNvPr id="51" name="Text Box 32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F5100B4-55DC-1FD0-FF4F-00C1B0BE858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99" y="2180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41</a:t>
                </a:r>
              </a:p>
            </p:txBody>
          </p:sp>
          <p:sp>
            <p:nvSpPr>
              <p:cNvPr id="52" name="Text Box 33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55E5D4B-D92C-50DE-FC46-E903513518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32" y="2143"/>
                <a:ext cx="8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40</a:t>
                </a:r>
              </a:p>
            </p:txBody>
          </p:sp>
          <p:sp>
            <p:nvSpPr>
              <p:cNvPr id="53" name="Text Box 33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47C3DFC-1E5D-2761-65C5-B47A493CF92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14" y="216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42</a:t>
                </a:r>
              </a:p>
            </p:txBody>
          </p:sp>
          <p:sp>
            <p:nvSpPr>
              <p:cNvPr id="54" name="Text Box 33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3E4D2AF-645B-A7BA-A4F1-37398342136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33" y="198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45</a:t>
                </a:r>
              </a:p>
            </p:txBody>
          </p:sp>
          <p:sp>
            <p:nvSpPr>
              <p:cNvPr id="55" name="Text Box 33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E893E1C-98F4-8E2D-FBFA-5C0F2D5D4C9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83" y="2037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44</a:t>
                </a:r>
              </a:p>
            </p:txBody>
          </p:sp>
          <p:sp>
            <p:nvSpPr>
              <p:cNvPr id="56" name="Text Box 33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1DE6CA3-DE98-293C-F7B9-FB311C87D5C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62" y="200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59</a:t>
                </a:r>
              </a:p>
            </p:txBody>
          </p:sp>
          <p:sp>
            <p:nvSpPr>
              <p:cNvPr id="57" name="Text Box 33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BBD2372-8452-72F9-8946-8D43B184B90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45" y="2142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58</a:t>
                </a:r>
              </a:p>
            </p:txBody>
          </p:sp>
          <p:sp>
            <p:nvSpPr>
              <p:cNvPr id="58" name="Text Box 33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148A7BC-0278-055F-FDA2-E4B2665CD67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38" y="2279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57</a:t>
                </a:r>
              </a:p>
            </p:txBody>
          </p:sp>
          <p:sp>
            <p:nvSpPr>
              <p:cNvPr id="59" name="Text Box 33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C2BBFC3-4AB8-5BB1-A17A-DFE5E1DB1DD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00" y="2240"/>
                <a:ext cx="77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51</a:t>
                </a:r>
              </a:p>
            </p:txBody>
          </p:sp>
          <p:sp>
            <p:nvSpPr>
              <p:cNvPr id="60" name="Text Box 33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3284B5F-B640-F329-9139-AF81F3B0058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25" y="2282"/>
                <a:ext cx="8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50</a:t>
                </a:r>
              </a:p>
            </p:txBody>
          </p:sp>
          <p:sp>
            <p:nvSpPr>
              <p:cNvPr id="61" name="Text Box 33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D59896B-0C52-6B1C-67F8-5E39C6FD1DC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783" y="2298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52</a:t>
                </a:r>
              </a:p>
            </p:txBody>
          </p:sp>
          <p:sp>
            <p:nvSpPr>
              <p:cNvPr id="62" name="Text Box 34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25EA99E-6F97-5590-CAEE-99E3A66D8F1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51" y="242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53</a:t>
                </a:r>
              </a:p>
            </p:txBody>
          </p:sp>
          <p:sp>
            <p:nvSpPr>
              <p:cNvPr id="63" name="Text Box 34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6AB99DB-65D4-AF77-CF21-17CA185BB91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849" y="2614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54</a:t>
                </a:r>
              </a:p>
            </p:txBody>
          </p:sp>
          <p:sp>
            <p:nvSpPr>
              <p:cNvPr id="64" name="Text Box 34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E78113C-C423-276D-036A-3C457670C0D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082" y="254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56</a:t>
                </a:r>
              </a:p>
            </p:txBody>
          </p:sp>
          <p:sp>
            <p:nvSpPr>
              <p:cNvPr id="65" name="Text Box 34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949F518-E344-C11B-B466-925FFCF2C8C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44" y="2703"/>
                <a:ext cx="81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55</a:t>
                </a:r>
              </a:p>
            </p:txBody>
          </p:sp>
          <p:sp>
            <p:nvSpPr>
              <p:cNvPr id="66" name="Text Box 34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B77332D-9F4B-4AC7-7E3D-FEF3F2A3737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3" y="2557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61</a:t>
                </a:r>
              </a:p>
            </p:txBody>
          </p:sp>
          <p:sp>
            <p:nvSpPr>
              <p:cNvPr id="67" name="Text Box 34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65079F0-989E-905E-317D-5AFCD1DEC31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78" y="2628"/>
                <a:ext cx="87" cy="83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60</a:t>
                </a:r>
              </a:p>
            </p:txBody>
          </p:sp>
          <p:sp>
            <p:nvSpPr>
              <p:cNvPr id="68" name="Text Box 34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80ABC36-4024-C03D-05D0-92515427C78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05" y="259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63</a:t>
                </a:r>
              </a:p>
            </p:txBody>
          </p:sp>
          <p:sp>
            <p:nvSpPr>
              <p:cNvPr id="69" name="Text Box 34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C4111A6-412D-D908-943A-F91A3A2FFCE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23" y="275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64</a:t>
                </a:r>
              </a:p>
            </p:txBody>
          </p:sp>
          <p:sp>
            <p:nvSpPr>
              <p:cNvPr id="70" name="Text Box 34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E8E6DE1-0AA8-07BB-7BC1-C323B74CCE5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59" y="2539"/>
                <a:ext cx="83" cy="83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65</a:t>
                </a:r>
              </a:p>
            </p:txBody>
          </p:sp>
          <p:sp>
            <p:nvSpPr>
              <p:cNvPr id="71" name="Text Box 34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E51CCF7-8AD0-24A9-874C-64982C14F28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69" y="2892"/>
                <a:ext cx="86" cy="8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66</a:t>
                </a:r>
              </a:p>
            </p:txBody>
          </p:sp>
          <p:sp>
            <p:nvSpPr>
              <p:cNvPr id="72" name="Text Box 35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F5368200-BB79-4214-AF88-80B0C50048E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17" y="2886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67</a:t>
                </a:r>
              </a:p>
            </p:txBody>
          </p:sp>
          <p:sp>
            <p:nvSpPr>
              <p:cNvPr id="73" name="Text Box 35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B3FC3C9-1830-74D8-460C-A650D01B1E6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39" y="2845"/>
                <a:ext cx="86" cy="8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 dirty="0">
                    <a:solidFill>
                      <a:prstClr val="black"/>
                    </a:solidFill>
                    <a:latin typeface="Museo Sans 300"/>
                  </a:rPr>
                  <a:t>68</a:t>
                </a:r>
              </a:p>
            </p:txBody>
          </p:sp>
          <p:sp>
            <p:nvSpPr>
              <p:cNvPr id="74" name="Text Box 35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FF855A6-E7FD-CBE3-26B4-D0DF14D875C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07" y="2897"/>
                <a:ext cx="86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 dirty="0">
                    <a:solidFill>
                      <a:prstClr val="black"/>
                    </a:solidFill>
                    <a:latin typeface="Museo Sans 300"/>
                  </a:rPr>
                  <a:t>69</a:t>
                </a:r>
              </a:p>
            </p:txBody>
          </p:sp>
          <p:sp>
            <p:nvSpPr>
              <p:cNvPr id="75" name="Text Box 35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5ED9DADE-36CD-62AE-2D90-6D4BFE2212F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75" y="3094"/>
                <a:ext cx="75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71</a:t>
                </a:r>
              </a:p>
            </p:txBody>
          </p:sp>
          <p:sp>
            <p:nvSpPr>
              <p:cNvPr id="76" name="Text Box 35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B9DE817-84DF-B429-6079-4ACDB5A756E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02" y="3173"/>
                <a:ext cx="83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70</a:t>
                </a:r>
              </a:p>
            </p:txBody>
          </p:sp>
          <p:sp>
            <p:nvSpPr>
              <p:cNvPr id="77" name="Text Box 35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D87F3D5-1FED-9569-1FD0-F5D8C0D4310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52" y="3510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 anchor="ctr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 dirty="0">
                    <a:solidFill>
                      <a:prstClr val="black"/>
                    </a:solidFill>
                    <a:latin typeface="Museo Sans 300"/>
                  </a:rPr>
                  <a:t>79</a:t>
                </a:r>
              </a:p>
            </p:txBody>
          </p:sp>
          <p:sp>
            <p:nvSpPr>
              <p:cNvPr id="78" name="Text Box 35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5E31FD2-C9DE-E748-301A-564D8751D4B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174" y="3246"/>
                <a:ext cx="77" cy="8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77</a:t>
                </a:r>
              </a:p>
            </p:txBody>
          </p:sp>
          <p:sp>
            <p:nvSpPr>
              <p:cNvPr id="79" name="Text Box 35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37B7EB2-E443-40C1-613B-B54B5B6887A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94" y="3062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76</a:t>
                </a:r>
              </a:p>
            </p:txBody>
          </p:sp>
          <p:sp>
            <p:nvSpPr>
              <p:cNvPr id="80" name="Text Box 35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99550B1-1C2E-D7D9-69A0-A9344DA082FC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60" y="3322"/>
                <a:ext cx="80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72</a:t>
                </a:r>
              </a:p>
            </p:txBody>
          </p:sp>
          <p:sp>
            <p:nvSpPr>
              <p:cNvPr id="81" name="Text Box 35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2215681-E395-1E38-4102-FCF1B7618C0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69" y="2938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74</a:t>
                </a:r>
              </a:p>
            </p:txBody>
          </p:sp>
          <p:sp>
            <p:nvSpPr>
              <p:cNvPr id="82" name="Text Box 36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03DA12B1-B94D-9280-64AB-4B61E65D565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1" y="3149"/>
                <a:ext cx="80" cy="8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73</a:t>
                </a:r>
              </a:p>
            </p:txBody>
          </p:sp>
          <p:sp>
            <p:nvSpPr>
              <p:cNvPr id="83" name="Text Box 36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1E109D0-E248-44F8-8659-96D94393802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92" y="3112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75</a:t>
                </a:r>
              </a:p>
            </p:txBody>
          </p:sp>
          <p:sp>
            <p:nvSpPr>
              <p:cNvPr id="84" name="Text Box 36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3C0B471-32C8-9E07-3C94-C9B4C2DB267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603" y="3493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88</a:t>
                </a:r>
              </a:p>
            </p:txBody>
          </p:sp>
          <p:sp>
            <p:nvSpPr>
              <p:cNvPr id="85" name="Text Box 36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337CC77-6E8A-9C90-E6AB-598F2755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02" y="3549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87</a:t>
                </a:r>
              </a:p>
            </p:txBody>
          </p:sp>
          <p:sp>
            <p:nvSpPr>
              <p:cNvPr id="86" name="Text Box 36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1C51447-DD3D-78E7-331F-6EE91EA5CF7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040" y="359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82</a:t>
                </a:r>
              </a:p>
            </p:txBody>
          </p:sp>
          <p:sp>
            <p:nvSpPr>
              <p:cNvPr id="87" name="Text Box 36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918CB55-6987-6072-1176-C60B1DB1429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50" y="3522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83</a:t>
                </a:r>
              </a:p>
            </p:txBody>
          </p:sp>
          <p:sp>
            <p:nvSpPr>
              <p:cNvPr id="88" name="Text Box 36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BFFDFB79-195C-450F-4E82-4B10EDEE354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346" y="327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84</a:t>
                </a:r>
              </a:p>
            </p:txBody>
          </p:sp>
          <p:sp>
            <p:nvSpPr>
              <p:cNvPr id="89" name="Text Box 36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7BF86F99-BE60-A703-7992-A26986B6992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10" y="3179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85</a:t>
                </a:r>
              </a:p>
            </p:txBody>
          </p:sp>
          <p:sp>
            <p:nvSpPr>
              <p:cNvPr id="90" name="Text Box 36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20F05B7-65EC-D260-ACC4-516949EF88B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80" y="3297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89</a:t>
                </a:r>
              </a:p>
            </p:txBody>
          </p:sp>
          <p:sp>
            <p:nvSpPr>
              <p:cNvPr id="91" name="Text Box 36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83B2925A-45A4-E6EF-5A5E-03BB7BB6CC8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62" y="3294"/>
                <a:ext cx="86" cy="8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86</a:t>
                </a:r>
              </a:p>
            </p:txBody>
          </p:sp>
          <p:sp>
            <p:nvSpPr>
              <p:cNvPr id="92" name="Text Box 37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A6D0F837-CEF5-02DD-6BC0-4AF9049F67D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62" y="3415"/>
                <a:ext cx="87" cy="8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80</a:t>
                </a:r>
              </a:p>
            </p:txBody>
          </p:sp>
          <p:sp>
            <p:nvSpPr>
              <p:cNvPr id="93" name="Text Box 37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A1D29C3-5B21-F6D5-F3D9-9760205ECE0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139" y="3479"/>
                <a:ext cx="79" cy="8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81</a:t>
                </a:r>
              </a:p>
            </p:txBody>
          </p:sp>
          <p:sp>
            <p:nvSpPr>
              <p:cNvPr id="94" name="Text Box 37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9C9214FB-FC5A-13FE-44DE-51368CBE535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88" y="2910"/>
                <a:ext cx="87" cy="83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90</a:t>
                </a:r>
              </a:p>
            </p:txBody>
          </p:sp>
          <p:sp>
            <p:nvSpPr>
              <p:cNvPr id="95" name="Text Box 374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8BB4747-C247-0FA1-A59A-0C67AA1C66F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13" y="3021"/>
                <a:ext cx="79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91</a:t>
                </a:r>
              </a:p>
            </p:txBody>
          </p:sp>
          <p:sp>
            <p:nvSpPr>
              <p:cNvPr id="96" name="Text Box 375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433442C5-7523-4878-5278-29B688A5261D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54" y="2854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92</a:t>
                </a:r>
              </a:p>
            </p:txBody>
          </p:sp>
          <p:sp>
            <p:nvSpPr>
              <p:cNvPr id="97" name="Text Box 376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6E9DF942-531F-FD9B-CBFD-11B094C1C42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78" y="3026"/>
                <a:ext cx="84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93</a:t>
                </a:r>
              </a:p>
            </p:txBody>
          </p:sp>
          <p:sp>
            <p:nvSpPr>
              <p:cNvPr id="98" name="Text Box 377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1D781EC3-120C-0324-1C37-894039D2C9B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530" y="3122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94</a:t>
                </a:r>
              </a:p>
            </p:txBody>
          </p:sp>
          <p:sp>
            <p:nvSpPr>
              <p:cNvPr id="99" name="Text Box 378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E0F30B3F-EE32-85ED-E348-BC71FD9E0C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200" y="2615"/>
                <a:ext cx="83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95</a:t>
                </a:r>
              </a:p>
            </p:txBody>
          </p:sp>
          <p:sp>
            <p:nvSpPr>
              <p:cNvPr id="100" name="Text Box 379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A18E11C-57C1-19EB-3CDD-689E5E8C305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80" y="2651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96</a:t>
                </a:r>
              </a:p>
            </p:txBody>
          </p:sp>
          <p:sp>
            <p:nvSpPr>
              <p:cNvPr id="101" name="Text Box 380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C72A5CB5-DCD9-A40A-CB34-715FE387FC3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714" y="2659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schemeClr val="bg1"/>
                    </a:solidFill>
                    <a:latin typeface="Museo Sans 300"/>
                  </a:rPr>
                  <a:t>97</a:t>
                </a:r>
              </a:p>
            </p:txBody>
          </p:sp>
          <p:sp>
            <p:nvSpPr>
              <p:cNvPr id="102" name="Text Box 381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3CE9F08D-73C7-9784-9F8A-249FA77B0A9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895" y="2438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98</a:t>
                </a:r>
              </a:p>
            </p:txBody>
          </p:sp>
          <p:sp>
            <p:nvSpPr>
              <p:cNvPr id="103" name="Text Box 382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2808B80D-923E-2394-7F03-506F1B3BC53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940" y="2214"/>
                <a:ext cx="86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white"/>
                    </a:solidFill>
                    <a:latin typeface="Museo Sans 300"/>
                  </a:rPr>
                  <a:t>99</a:t>
                </a:r>
              </a:p>
            </p:txBody>
          </p:sp>
          <p:sp>
            <p:nvSpPr>
              <p:cNvPr id="104" name="Text Box 383" descr="© INSCALE GmbH, 05.05.2010&#10;http://www.presentationload.com/">
                <a:extLst>
                  <a:ext uri="{FF2B5EF4-FFF2-40B4-BE49-F238E27FC236}">
                    <a16:creationId xmlns:a16="http://schemas.microsoft.com/office/drawing/2014/main" id="{D0782628-4C9E-A619-AE45-B4B3D20365A3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329" y="3445"/>
                <a:ext cx="82" cy="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8000" tIns="18000" rIns="18000" bIns="18000">
                <a:spAutoFit/>
              </a:bodyPr>
              <a:lstStyle/>
              <a:p>
                <a:pPr marL="177784" indent="-177784" algn="ctr" defTabSz="801608">
                  <a:spcBef>
                    <a:spcPct val="50000"/>
                  </a:spcBef>
                  <a:defRPr/>
                </a:pPr>
                <a:r>
                  <a:rPr lang="de-DE" sz="800" b="1">
                    <a:solidFill>
                      <a:prstClr val="black"/>
                    </a:solidFill>
                    <a:latin typeface="Museo Sans 300"/>
                  </a:rPr>
                  <a:t>78</a:t>
                </a:r>
              </a:p>
            </p:txBody>
          </p:sp>
        </p:grpSp>
        <p:sp>
          <p:nvSpPr>
            <p:cNvPr id="8" name="Text Box 329" descr="© INSCALE GmbH, 05.05.2010&#10;http://www.presentationload.com/">
              <a:extLst>
                <a:ext uri="{FF2B5EF4-FFF2-40B4-BE49-F238E27FC236}">
                  <a16:creationId xmlns:a16="http://schemas.microsoft.com/office/drawing/2014/main" id="{A778A9BB-EE14-5ECF-6904-BCA8204B40C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15771" y="3247373"/>
              <a:ext cx="161386" cy="1594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8000" tIns="18000" rIns="18000" bIns="18000">
              <a:spAutoFit/>
            </a:bodyPr>
            <a:lstStyle/>
            <a:p>
              <a:pPr marL="177784" indent="-177784" algn="ctr" defTabSz="801608">
                <a:spcBef>
                  <a:spcPct val="50000"/>
                </a:spcBef>
                <a:defRPr/>
              </a:pPr>
              <a:r>
                <a:rPr lang="de-DE" sz="800" b="1">
                  <a:solidFill>
                    <a:prstClr val="white"/>
                  </a:solidFill>
                  <a:latin typeface="Museo Sans 300"/>
                </a:rPr>
                <a:t>43</a:t>
              </a:r>
            </a:p>
          </p:txBody>
        </p:sp>
      </p:grpSp>
      <p:grpSp>
        <p:nvGrpSpPr>
          <p:cNvPr id="211" name="Gruppieren 210">
            <a:extLst>
              <a:ext uri="{FF2B5EF4-FFF2-40B4-BE49-F238E27FC236}">
                <a16:creationId xmlns:a16="http://schemas.microsoft.com/office/drawing/2014/main" id="{113DE5BC-AB81-86B0-28C7-95AB8423E231}"/>
              </a:ext>
            </a:extLst>
          </p:cNvPr>
          <p:cNvGrpSpPr/>
          <p:nvPr/>
        </p:nvGrpSpPr>
        <p:grpSpPr>
          <a:xfrm>
            <a:off x="7851959" y="661616"/>
            <a:ext cx="1758767" cy="557509"/>
            <a:chOff x="509866" y="1397624"/>
            <a:chExt cx="3451160" cy="557509"/>
          </a:xfrm>
        </p:grpSpPr>
        <p:sp>
          <p:nvSpPr>
            <p:cNvPr id="212" name="Textplatzhalter 2">
              <a:extLst>
                <a:ext uri="{FF2B5EF4-FFF2-40B4-BE49-F238E27FC236}">
                  <a16:creationId xmlns:a16="http://schemas.microsoft.com/office/drawing/2014/main" id="{B9DA9B96-BB69-F29E-E088-14C8B366199A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Yannik Mewes</a:t>
              </a:r>
            </a:p>
          </p:txBody>
        </p:sp>
        <p:sp>
          <p:nvSpPr>
            <p:cNvPr id="213" name="Rechteck 212">
              <a:extLst>
                <a:ext uri="{FF2B5EF4-FFF2-40B4-BE49-F238E27FC236}">
                  <a16:creationId xmlns:a16="http://schemas.microsoft.com/office/drawing/2014/main" id="{7633A815-0F75-E268-1BA7-11AF8EB348A9}"/>
                </a:ext>
              </a:extLst>
            </p:cNvPr>
            <p:cNvSpPr/>
            <p:nvPr/>
          </p:nvSpPr>
          <p:spPr>
            <a:xfrm>
              <a:off x="509866" y="1400373"/>
              <a:ext cx="3449111" cy="5547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</p:grpSp>
      <p:pic>
        <p:nvPicPr>
          <p:cNvPr id="210" name="Grafik 209" descr="Ein Bild, das Person, Mann, drinnen, weiß enthält.&#10;&#10;Automatisch generierte Beschreibung">
            <a:extLst>
              <a:ext uri="{FF2B5EF4-FFF2-40B4-BE49-F238E27FC236}">
                <a16:creationId xmlns:a16="http://schemas.microsoft.com/office/drawing/2014/main" id="{08F59ABE-30A4-38AD-719E-9CC34590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928" y="320913"/>
            <a:ext cx="707507" cy="701484"/>
          </a:xfrm>
          <a:prstGeom prst="rect">
            <a:avLst/>
          </a:prstGeom>
        </p:spPr>
      </p:pic>
      <p:sp>
        <p:nvSpPr>
          <p:cNvPr id="220" name="Textfeld 219">
            <a:extLst>
              <a:ext uri="{FF2B5EF4-FFF2-40B4-BE49-F238E27FC236}">
                <a16:creationId xmlns:a16="http://schemas.microsoft.com/office/drawing/2014/main" id="{1BE8507D-8B26-802C-A392-6D0A5A704226}"/>
              </a:ext>
            </a:extLst>
          </p:cNvPr>
          <p:cNvSpPr txBox="1"/>
          <p:nvPr/>
        </p:nvSpPr>
        <p:spPr>
          <a:xfrm>
            <a:off x="7859584" y="972279"/>
            <a:ext cx="156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>
                <a:latin typeface="+mj-lt"/>
              </a:rPr>
              <a:t>17-25, 29, 30, 38</a:t>
            </a:r>
          </a:p>
        </p:txBody>
      </p:sp>
      <p:grpSp>
        <p:nvGrpSpPr>
          <p:cNvPr id="221" name="Gruppieren 220">
            <a:extLst>
              <a:ext uri="{FF2B5EF4-FFF2-40B4-BE49-F238E27FC236}">
                <a16:creationId xmlns:a16="http://schemas.microsoft.com/office/drawing/2014/main" id="{9BB5B851-B0C0-D107-55B3-268D8B47C7D6}"/>
              </a:ext>
            </a:extLst>
          </p:cNvPr>
          <p:cNvGrpSpPr/>
          <p:nvPr/>
        </p:nvGrpSpPr>
        <p:grpSpPr>
          <a:xfrm>
            <a:off x="8086903" y="1782886"/>
            <a:ext cx="2453808" cy="557509"/>
            <a:chOff x="509866" y="1397624"/>
            <a:chExt cx="3451160" cy="557509"/>
          </a:xfrm>
        </p:grpSpPr>
        <p:sp>
          <p:nvSpPr>
            <p:cNvPr id="222" name="Textplatzhalter 2">
              <a:extLst>
                <a:ext uri="{FF2B5EF4-FFF2-40B4-BE49-F238E27FC236}">
                  <a16:creationId xmlns:a16="http://schemas.microsoft.com/office/drawing/2014/main" id="{6B784D01-3F77-B847-0136-3F94D84596E4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Lukas Sonnenschein</a:t>
              </a:r>
            </a:p>
          </p:txBody>
        </p:sp>
        <p:sp>
          <p:nvSpPr>
            <p:cNvPr id="223" name="Rechteck 222">
              <a:extLst>
                <a:ext uri="{FF2B5EF4-FFF2-40B4-BE49-F238E27FC236}">
                  <a16:creationId xmlns:a16="http://schemas.microsoft.com/office/drawing/2014/main" id="{1FFDAEB2-CDCC-D52F-7A9B-1042E12F85AB}"/>
                </a:ext>
              </a:extLst>
            </p:cNvPr>
            <p:cNvSpPr/>
            <p:nvPr/>
          </p:nvSpPr>
          <p:spPr>
            <a:xfrm>
              <a:off x="509866" y="1400373"/>
              <a:ext cx="3449111" cy="55476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</p:grpSp>
      <p:sp>
        <p:nvSpPr>
          <p:cNvPr id="225" name="Textfeld 224">
            <a:extLst>
              <a:ext uri="{FF2B5EF4-FFF2-40B4-BE49-F238E27FC236}">
                <a16:creationId xmlns:a16="http://schemas.microsoft.com/office/drawing/2014/main" id="{4E5A8FFC-4114-3DFF-C50F-B48A47ECDD01}"/>
              </a:ext>
            </a:extLst>
          </p:cNvPr>
          <p:cNvSpPr txBox="1"/>
          <p:nvPr/>
        </p:nvSpPr>
        <p:spPr>
          <a:xfrm>
            <a:off x="8085446" y="2103794"/>
            <a:ext cx="245212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>
                <a:latin typeface="+mj-lt"/>
              </a:rPr>
              <a:t>01-04, 06-10, 12-16, 39, 95</a:t>
            </a:r>
          </a:p>
        </p:txBody>
      </p:sp>
      <p:grpSp>
        <p:nvGrpSpPr>
          <p:cNvPr id="231" name="Gruppieren 230">
            <a:extLst>
              <a:ext uri="{FF2B5EF4-FFF2-40B4-BE49-F238E27FC236}">
                <a16:creationId xmlns:a16="http://schemas.microsoft.com/office/drawing/2014/main" id="{988B09E5-8045-85D4-192E-69AAA37DEF74}"/>
              </a:ext>
            </a:extLst>
          </p:cNvPr>
          <p:cNvGrpSpPr/>
          <p:nvPr/>
        </p:nvGrpSpPr>
        <p:grpSpPr>
          <a:xfrm>
            <a:off x="7535066" y="6070138"/>
            <a:ext cx="1720863" cy="557509"/>
            <a:chOff x="509866" y="1397624"/>
            <a:chExt cx="3451160" cy="557509"/>
          </a:xfrm>
        </p:grpSpPr>
        <p:sp>
          <p:nvSpPr>
            <p:cNvPr id="232" name="Textplatzhalter 2">
              <a:extLst>
                <a:ext uri="{FF2B5EF4-FFF2-40B4-BE49-F238E27FC236}">
                  <a16:creationId xmlns:a16="http://schemas.microsoft.com/office/drawing/2014/main" id="{D5AFED70-B88B-0996-0E18-1D016F9395C1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Daniel Kiefert</a:t>
              </a:r>
            </a:p>
          </p:txBody>
        </p:sp>
        <p:sp>
          <p:nvSpPr>
            <p:cNvPr id="233" name="Rechteck 232">
              <a:extLst>
                <a:ext uri="{FF2B5EF4-FFF2-40B4-BE49-F238E27FC236}">
                  <a16:creationId xmlns:a16="http://schemas.microsoft.com/office/drawing/2014/main" id="{0C86B7BA-1D53-944C-1ECB-4971119C20C4}"/>
                </a:ext>
              </a:extLst>
            </p:cNvPr>
            <p:cNvSpPr/>
            <p:nvPr/>
          </p:nvSpPr>
          <p:spPr>
            <a:xfrm>
              <a:off x="509866" y="1400373"/>
              <a:ext cx="3449111" cy="55476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</p:grpSp>
      <p:sp>
        <p:nvSpPr>
          <p:cNvPr id="234" name="Textfeld 233">
            <a:extLst>
              <a:ext uri="{FF2B5EF4-FFF2-40B4-BE49-F238E27FC236}">
                <a16:creationId xmlns:a16="http://schemas.microsoft.com/office/drawing/2014/main" id="{F4B678E4-BE35-93F1-79D4-D774DB41829E}"/>
              </a:ext>
            </a:extLst>
          </p:cNvPr>
          <p:cNvSpPr txBox="1"/>
          <p:nvPr/>
        </p:nvSpPr>
        <p:spPr>
          <a:xfrm>
            <a:off x="7533609" y="6391046"/>
            <a:ext cx="245212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>
                <a:latin typeface="+mj-lt"/>
              </a:rPr>
              <a:t>80-89, 94</a:t>
            </a:r>
          </a:p>
        </p:txBody>
      </p:sp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00DA2FB6-87BF-301C-DA13-0D3367E9A742}"/>
              </a:ext>
            </a:extLst>
          </p:cNvPr>
          <p:cNvGrpSpPr/>
          <p:nvPr/>
        </p:nvGrpSpPr>
        <p:grpSpPr>
          <a:xfrm>
            <a:off x="1949029" y="4678574"/>
            <a:ext cx="1935863" cy="580185"/>
            <a:chOff x="518761" y="2095232"/>
            <a:chExt cx="3543201" cy="580184"/>
          </a:xfrm>
        </p:grpSpPr>
        <p:sp>
          <p:nvSpPr>
            <p:cNvPr id="241" name="Textplatzhalter 2">
              <a:extLst>
                <a:ext uri="{FF2B5EF4-FFF2-40B4-BE49-F238E27FC236}">
                  <a16:creationId xmlns:a16="http://schemas.microsoft.com/office/drawing/2014/main" id="{FB72F529-8664-A3A2-E54D-6D8D418B0614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Frank Müll</a:t>
              </a:r>
            </a:p>
          </p:txBody>
        </p:sp>
        <p:sp>
          <p:nvSpPr>
            <p:cNvPr id="242" name="Rechteck 241">
              <a:extLst>
                <a:ext uri="{FF2B5EF4-FFF2-40B4-BE49-F238E27FC236}">
                  <a16:creationId xmlns:a16="http://schemas.microsoft.com/office/drawing/2014/main" id="{B35B6ACC-64C3-F5E6-0363-102E2042B5E8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43" name="Textfeld 242">
              <a:extLst>
                <a:ext uri="{FF2B5EF4-FFF2-40B4-BE49-F238E27FC236}">
                  <a16:creationId xmlns:a16="http://schemas.microsoft.com/office/drawing/2014/main" id="{47E2F8C7-38DC-2A00-A567-EC005AD06130}"/>
                </a:ext>
              </a:extLst>
            </p:cNvPr>
            <p:cNvSpPr txBox="1"/>
            <p:nvPr/>
          </p:nvSpPr>
          <p:spPr>
            <a:xfrm>
              <a:off x="1006416" y="2398417"/>
              <a:ext cx="3055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>
                  <a:latin typeface="+mj-lt"/>
                </a:rPr>
                <a:t>54, 66-68, 76-79</a:t>
              </a:r>
            </a:p>
          </p:txBody>
        </p:sp>
      </p:grpSp>
      <p:pic>
        <p:nvPicPr>
          <p:cNvPr id="244" name="Bildplatzhalter 14" descr="Ein Bild, das Person, Shirt, Im Haus, Wand enthält.&#10;&#10;Automatisch generierte Beschreibung">
            <a:extLst>
              <a:ext uri="{FF2B5EF4-FFF2-40B4-BE49-F238E27FC236}">
                <a16:creationId xmlns:a16="http://schemas.microsoft.com/office/drawing/2014/main" id="{65725948-5A7C-C9E8-EDC3-97D399F6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68" b="12468"/>
          <a:stretch>
            <a:fillRect/>
          </a:stretch>
        </p:blipFill>
        <p:spPr>
          <a:xfrm>
            <a:off x="1635685" y="4473951"/>
            <a:ext cx="626400" cy="626400"/>
          </a:xfrm>
          <a:prstGeom prst="ellipse">
            <a:avLst/>
          </a:prstGeom>
        </p:spPr>
      </p:pic>
      <p:grpSp>
        <p:nvGrpSpPr>
          <p:cNvPr id="245" name="Gruppieren 244">
            <a:extLst>
              <a:ext uri="{FF2B5EF4-FFF2-40B4-BE49-F238E27FC236}">
                <a16:creationId xmlns:a16="http://schemas.microsoft.com/office/drawing/2014/main" id="{A91AB55D-F619-2715-2A1B-863C6B8F2BD8}"/>
              </a:ext>
            </a:extLst>
          </p:cNvPr>
          <p:cNvGrpSpPr/>
          <p:nvPr/>
        </p:nvGrpSpPr>
        <p:grpSpPr>
          <a:xfrm>
            <a:off x="7781011" y="4673395"/>
            <a:ext cx="2696420" cy="572274"/>
            <a:chOff x="485942" y="2095232"/>
            <a:chExt cx="3481931" cy="572273"/>
          </a:xfrm>
        </p:grpSpPr>
        <p:sp>
          <p:nvSpPr>
            <p:cNvPr id="246" name="Textplatzhalter 2">
              <a:extLst>
                <a:ext uri="{FF2B5EF4-FFF2-40B4-BE49-F238E27FC236}">
                  <a16:creationId xmlns:a16="http://schemas.microsoft.com/office/drawing/2014/main" id="{0974B019-C6B5-79A7-00DF-F2E4EF8B0697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5">
                  <a:lumMod val="90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Tonko Cikojevic</a:t>
              </a:r>
            </a:p>
          </p:txBody>
        </p:sp>
        <p:sp>
          <p:nvSpPr>
            <p:cNvPr id="247" name="Rechteck 246">
              <a:extLst>
                <a:ext uri="{FF2B5EF4-FFF2-40B4-BE49-F238E27FC236}">
                  <a16:creationId xmlns:a16="http://schemas.microsoft.com/office/drawing/2014/main" id="{D7EA54F2-B686-A48B-841B-67B0D434AF2B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accent5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48" name="Textfeld 247">
              <a:extLst>
                <a:ext uri="{FF2B5EF4-FFF2-40B4-BE49-F238E27FC236}">
                  <a16:creationId xmlns:a16="http://schemas.microsoft.com/office/drawing/2014/main" id="{F43BE0A1-6768-FF31-DE5C-76D0AD661D0D}"/>
                </a:ext>
              </a:extLst>
            </p:cNvPr>
            <p:cNvSpPr txBox="1"/>
            <p:nvPr/>
          </p:nvSpPr>
          <p:spPr>
            <a:xfrm>
              <a:off x="485942" y="2390506"/>
              <a:ext cx="3055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latin typeface="+mj-lt"/>
                </a:rPr>
                <a:t>55, 60-61, 63-65, 90-93, 97</a:t>
              </a:r>
            </a:p>
          </p:txBody>
        </p:sp>
      </p:grpSp>
      <p:grpSp>
        <p:nvGrpSpPr>
          <p:cNvPr id="256" name="Gruppieren 255">
            <a:extLst>
              <a:ext uri="{FF2B5EF4-FFF2-40B4-BE49-F238E27FC236}">
                <a16:creationId xmlns:a16="http://schemas.microsoft.com/office/drawing/2014/main" id="{9F177D0A-C715-C550-8C5C-3B647531A297}"/>
              </a:ext>
            </a:extLst>
          </p:cNvPr>
          <p:cNvGrpSpPr/>
          <p:nvPr/>
        </p:nvGrpSpPr>
        <p:grpSpPr>
          <a:xfrm>
            <a:off x="2473654" y="786971"/>
            <a:ext cx="2336295" cy="580184"/>
            <a:chOff x="518761" y="2095232"/>
            <a:chExt cx="3509234" cy="580184"/>
          </a:xfrm>
        </p:grpSpPr>
        <p:sp>
          <p:nvSpPr>
            <p:cNvPr id="257" name="Textplatzhalter 2">
              <a:extLst>
                <a:ext uri="{FF2B5EF4-FFF2-40B4-BE49-F238E27FC236}">
                  <a16:creationId xmlns:a16="http://schemas.microsoft.com/office/drawing/2014/main" id="{30A5E660-DAD1-FCD8-CD1C-CF5122143740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800" err="1">
                  <a:solidFill>
                    <a:prstClr val="white"/>
                  </a:solidFill>
                  <a:latin typeface="+mj-lt"/>
                </a:rPr>
                <a:t>Kommisarische</a:t>
              </a:r>
              <a:r>
                <a:rPr lang="de-DE" sz="800">
                  <a:solidFill>
                    <a:prstClr val="white"/>
                  </a:solidFill>
                  <a:latin typeface="+mj-lt"/>
                </a:rPr>
                <a:t> Betreuung.</a:t>
              </a:r>
              <a:br>
                <a:rPr lang="de-DE" sz="800">
                  <a:solidFill>
                    <a:prstClr val="white"/>
                  </a:solidFill>
                  <a:latin typeface="+mj-lt"/>
                </a:rPr>
              </a:br>
              <a:r>
                <a:rPr lang="de-DE" sz="800">
                  <a:solidFill>
                    <a:prstClr val="white"/>
                  </a:solidFill>
                  <a:latin typeface="+mj-lt"/>
                </a:rPr>
                <a:t> Yannik Mewes &amp; Lukas Sonnenschein.</a:t>
              </a:r>
            </a:p>
          </p:txBody>
        </p:sp>
        <p:sp>
          <p:nvSpPr>
            <p:cNvPr id="258" name="Rechteck 257">
              <a:extLst>
                <a:ext uri="{FF2B5EF4-FFF2-40B4-BE49-F238E27FC236}">
                  <a16:creationId xmlns:a16="http://schemas.microsoft.com/office/drawing/2014/main" id="{7F8A12A0-9543-AB64-89B0-A34C13AFB55E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59" name="Textfeld 258">
              <a:extLst>
                <a:ext uri="{FF2B5EF4-FFF2-40B4-BE49-F238E27FC236}">
                  <a16:creationId xmlns:a16="http://schemas.microsoft.com/office/drawing/2014/main" id="{DE24E952-A9E0-C13C-BB8E-DF950E9C909F}"/>
                </a:ext>
              </a:extLst>
            </p:cNvPr>
            <p:cNvSpPr txBox="1"/>
            <p:nvPr/>
          </p:nvSpPr>
          <p:spPr>
            <a:xfrm>
              <a:off x="972449" y="2398417"/>
              <a:ext cx="3055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>
                  <a:latin typeface="+mj-lt"/>
                </a:rPr>
                <a:t>26-28, 31, 49</a:t>
              </a:r>
            </a:p>
          </p:txBody>
        </p:sp>
      </p:grpSp>
      <p:grpSp>
        <p:nvGrpSpPr>
          <p:cNvPr id="261" name="Gruppieren 260">
            <a:extLst>
              <a:ext uri="{FF2B5EF4-FFF2-40B4-BE49-F238E27FC236}">
                <a16:creationId xmlns:a16="http://schemas.microsoft.com/office/drawing/2014/main" id="{2D8BB70D-5A31-0DE7-C93D-6864834ECC86}"/>
              </a:ext>
            </a:extLst>
          </p:cNvPr>
          <p:cNvGrpSpPr/>
          <p:nvPr/>
        </p:nvGrpSpPr>
        <p:grpSpPr>
          <a:xfrm>
            <a:off x="2230025" y="2102932"/>
            <a:ext cx="1884457" cy="580185"/>
            <a:chOff x="518761" y="2095232"/>
            <a:chExt cx="3509234" cy="580184"/>
          </a:xfrm>
        </p:grpSpPr>
        <p:sp>
          <p:nvSpPr>
            <p:cNvPr id="262" name="Textplatzhalter 2">
              <a:extLst>
                <a:ext uri="{FF2B5EF4-FFF2-40B4-BE49-F238E27FC236}">
                  <a16:creationId xmlns:a16="http://schemas.microsoft.com/office/drawing/2014/main" id="{CD06079C-835D-23CD-DD9D-A3F6B8696377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800" err="1">
                  <a:solidFill>
                    <a:prstClr val="white"/>
                  </a:solidFill>
                  <a:latin typeface="+mj-lt"/>
                </a:rPr>
                <a:t>Kommisarische</a:t>
              </a:r>
              <a:r>
                <a:rPr lang="de-DE" sz="800">
                  <a:solidFill>
                    <a:prstClr val="white"/>
                  </a:solidFill>
                  <a:latin typeface="+mj-lt"/>
                </a:rPr>
                <a:t> Betreuung.</a:t>
              </a:r>
              <a:br>
                <a:rPr lang="de-DE" sz="800">
                  <a:solidFill>
                    <a:prstClr val="white"/>
                  </a:solidFill>
                  <a:latin typeface="+mj-lt"/>
                </a:rPr>
              </a:br>
              <a:r>
                <a:rPr lang="de-DE" sz="800">
                  <a:solidFill>
                    <a:prstClr val="white"/>
                  </a:solidFill>
                  <a:latin typeface="+mj-lt"/>
                </a:rPr>
                <a:t>Lars Löffler.</a:t>
              </a:r>
            </a:p>
          </p:txBody>
        </p:sp>
        <p:sp>
          <p:nvSpPr>
            <p:cNvPr id="263" name="Rechteck 262">
              <a:extLst>
                <a:ext uri="{FF2B5EF4-FFF2-40B4-BE49-F238E27FC236}">
                  <a16:creationId xmlns:a16="http://schemas.microsoft.com/office/drawing/2014/main" id="{3385B21E-30B0-6007-A3A9-56187E7563CF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64" name="Textfeld 263">
              <a:extLst>
                <a:ext uri="{FF2B5EF4-FFF2-40B4-BE49-F238E27FC236}">
                  <a16:creationId xmlns:a16="http://schemas.microsoft.com/office/drawing/2014/main" id="{A81313C7-10DA-45C1-A010-0FFDFD9465A2}"/>
                </a:ext>
              </a:extLst>
            </p:cNvPr>
            <p:cNvSpPr txBox="1"/>
            <p:nvPr/>
          </p:nvSpPr>
          <p:spPr>
            <a:xfrm>
              <a:off x="972450" y="2398417"/>
              <a:ext cx="3055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>
                  <a:latin typeface="+mj-lt"/>
                </a:rPr>
                <a:t>32-33, 42, 44-48, 59</a:t>
              </a:r>
            </a:p>
          </p:txBody>
        </p:sp>
      </p:grpSp>
      <p:grpSp>
        <p:nvGrpSpPr>
          <p:cNvPr id="265" name="Gruppieren 264">
            <a:extLst>
              <a:ext uri="{FF2B5EF4-FFF2-40B4-BE49-F238E27FC236}">
                <a16:creationId xmlns:a16="http://schemas.microsoft.com/office/drawing/2014/main" id="{67E55590-6998-82C3-E5EF-BD120C15329D}"/>
              </a:ext>
            </a:extLst>
          </p:cNvPr>
          <p:cNvGrpSpPr/>
          <p:nvPr/>
        </p:nvGrpSpPr>
        <p:grpSpPr>
          <a:xfrm>
            <a:off x="1414096" y="3435035"/>
            <a:ext cx="2126325" cy="580184"/>
            <a:chOff x="518761" y="2095232"/>
            <a:chExt cx="3509234" cy="580184"/>
          </a:xfrm>
        </p:grpSpPr>
        <p:sp>
          <p:nvSpPr>
            <p:cNvPr id="266" name="Textplatzhalter 2">
              <a:extLst>
                <a:ext uri="{FF2B5EF4-FFF2-40B4-BE49-F238E27FC236}">
                  <a16:creationId xmlns:a16="http://schemas.microsoft.com/office/drawing/2014/main" id="{982F1FEB-402B-DA28-79DD-6772ED68B175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Lars Löffler</a:t>
              </a:r>
            </a:p>
          </p:txBody>
        </p:sp>
        <p:sp>
          <p:nvSpPr>
            <p:cNvPr id="267" name="Rechteck 266">
              <a:extLst>
                <a:ext uri="{FF2B5EF4-FFF2-40B4-BE49-F238E27FC236}">
                  <a16:creationId xmlns:a16="http://schemas.microsoft.com/office/drawing/2014/main" id="{B8E508FB-85BE-EEA1-1DB9-7A054CEB6DAD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68" name="Textfeld 267">
              <a:extLst>
                <a:ext uri="{FF2B5EF4-FFF2-40B4-BE49-F238E27FC236}">
                  <a16:creationId xmlns:a16="http://schemas.microsoft.com/office/drawing/2014/main" id="{24FB5E33-16B0-C0FF-C4F6-E397333F9A7C}"/>
                </a:ext>
              </a:extLst>
            </p:cNvPr>
            <p:cNvSpPr txBox="1"/>
            <p:nvPr/>
          </p:nvSpPr>
          <p:spPr>
            <a:xfrm>
              <a:off x="972449" y="2398417"/>
              <a:ext cx="3055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>
                  <a:latin typeface="+mj-lt"/>
                </a:rPr>
                <a:t>40-41, 50-53, 58</a:t>
              </a:r>
            </a:p>
          </p:txBody>
        </p:sp>
      </p:grpSp>
      <p:grpSp>
        <p:nvGrpSpPr>
          <p:cNvPr id="273" name="Gruppieren 272">
            <a:extLst>
              <a:ext uri="{FF2B5EF4-FFF2-40B4-BE49-F238E27FC236}">
                <a16:creationId xmlns:a16="http://schemas.microsoft.com/office/drawing/2014/main" id="{DE5F0080-9B22-674F-5384-0AF1877DB305}"/>
              </a:ext>
            </a:extLst>
          </p:cNvPr>
          <p:cNvGrpSpPr/>
          <p:nvPr/>
        </p:nvGrpSpPr>
        <p:grpSpPr>
          <a:xfrm>
            <a:off x="8394984" y="3524540"/>
            <a:ext cx="2453808" cy="557509"/>
            <a:chOff x="509866" y="1397624"/>
            <a:chExt cx="3451160" cy="557509"/>
          </a:xfrm>
        </p:grpSpPr>
        <p:sp>
          <p:nvSpPr>
            <p:cNvPr id="274" name="Textplatzhalter 2">
              <a:extLst>
                <a:ext uri="{FF2B5EF4-FFF2-40B4-BE49-F238E27FC236}">
                  <a16:creationId xmlns:a16="http://schemas.microsoft.com/office/drawing/2014/main" id="{1868DC4E-A12E-13EE-5F98-685D9BC4BD9E}"/>
                </a:ext>
              </a:extLst>
            </p:cNvPr>
            <p:cNvSpPr txBox="1">
              <a:spLocks/>
            </p:cNvSpPr>
            <p:nvPr/>
          </p:nvSpPr>
          <p:spPr>
            <a:xfrm>
              <a:off x="512226" y="1397624"/>
              <a:ext cx="3448800" cy="3132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David Koch</a:t>
              </a:r>
            </a:p>
          </p:txBody>
        </p:sp>
        <p:sp>
          <p:nvSpPr>
            <p:cNvPr id="275" name="Rechteck 274">
              <a:extLst>
                <a:ext uri="{FF2B5EF4-FFF2-40B4-BE49-F238E27FC236}">
                  <a16:creationId xmlns:a16="http://schemas.microsoft.com/office/drawing/2014/main" id="{DE0C065F-42BB-9F98-97F5-E8EBAEC132CF}"/>
                </a:ext>
              </a:extLst>
            </p:cNvPr>
            <p:cNvSpPr/>
            <p:nvPr/>
          </p:nvSpPr>
          <p:spPr>
            <a:xfrm>
              <a:off x="509866" y="1400373"/>
              <a:ext cx="3449111" cy="554760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</p:grpSp>
      <p:sp>
        <p:nvSpPr>
          <p:cNvPr id="276" name="Textfeld 275">
            <a:extLst>
              <a:ext uri="{FF2B5EF4-FFF2-40B4-BE49-F238E27FC236}">
                <a16:creationId xmlns:a16="http://schemas.microsoft.com/office/drawing/2014/main" id="{6CB8F028-22F2-168C-1164-1CF36EA22FDA}"/>
              </a:ext>
            </a:extLst>
          </p:cNvPr>
          <p:cNvSpPr txBox="1"/>
          <p:nvPr/>
        </p:nvSpPr>
        <p:spPr>
          <a:xfrm>
            <a:off x="8383617" y="3851144"/>
            <a:ext cx="245212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100">
                <a:latin typeface="+mj-lt"/>
              </a:rPr>
              <a:t>34-37, 56-57, 96, 99</a:t>
            </a:r>
          </a:p>
        </p:txBody>
      </p:sp>
      <p:pic>
        <p:nvPicPr>
          <p:cNvPr id="2" name="Bildplatzhalter 16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1E8AB0D8-FBCD-5AA9-16F1-FD55A1B3F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10163215" y="4471012"/>
            <a:ext cx="626400" cy="626400"/>
          </a:xfrm>
          <a:prstGeom prst="ellipse">
            <a:avLst/>
          </a:prstGeom>
        </p:spPr>
      </p:pic>
      <p:pic>
        <p:nvPicPr>
          <p:cNvPr id="214" name="Bildplatzhalter 14" descr="Ein Bild, das Person, Kleidung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9D5DDF31-E47E-D240-0B92-26BB1FB45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1" t="1163" r="5452" b="-1163"/>
          <a:stretch/>
        </p:blipFill>
        <p:spPr>
          <a:xfrm rot="5400000">
            <a:off x="8926980" y="5916551"/>
            <a:ext cx="626400" cy="626400"/>
          </a:xfrm>
          <a:prstGeom prst="ellipse">
            <a:avLst/>
          </a:prstGeom>
          <a:noFill/>
        </p:spPr>
      </p:pic>
      <p:grpSp>
        <p:nvGrpSpPr>
          <p:cNvPr id="236" name="Gruppieren 235">
            <a:extLst>
              <a:ext uri="{FF2B5EF4-FFF2-40B4-BE49-F238E27FC236}">
                <a16:creationId xmlns:a16="http://schemas.microsoft.com/office/drawing/2014/main" id="{7DAC83A2-CBCC-2A6B-A6E8-783E395F0926}"/>
              </a:ext>
            </a:extLst>
          </p:cNvPr>
          <p:cNvGrpSpPr/>
          <p:nvPr/>
        </p:nvGrpSpPr>
        <p:grpSpPr>
          <a:xfrm>
            <a:off x="2422860" y="5863121"/>
            <a:ext cx="1884457" cy="600767"/>
            <a:chOff x="518761" y="2095232"/>
            <a:chExt cx="3449112" cy="600767"/>
          </a:xfrm>
        </p:grpSpPr>
        <p:sp>
          <p:nvSpPr>
            <p:cNvPr id="237" name="Textplatzhalter 2">
              <a:extLst>
                <a:ext uri="{FF2B5EF4-FFF2-40B4-BE49-F238E27FC236}">
                  <a16:creationId xmlns:a16="http://schemas.microsoft.com/office/drawing/2014/main" id="{C469A6A3-520E-6B19-A770-DAB903DE2DF6}"/>
                </a:ext>
              </a:extLst>
            </p:cNvPr>
            <p:cNvSpPr txBox="1">
              <a:spLocks/>
            </p:cNvSpPr>
            <p:nvPr/>
          </p:nvSpPr>
          <p:spPr>
            <a:xfrm>
              <a:off x="518761" y="2095232"/>
              <a:ext cx="3449112" cy="3143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lIns="72000" tIns="36000" rIns="72000" bIns="36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Tx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64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96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12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28000" indent="-216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120000"/>
                <a:buFont typeface="Museo Sans 300" panose="02000000000000000000" pitchFamily="50" charset="0"/>
                <a:buChar char="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332">
                <a:defRPr/>
              </a:pPr>
              <a:r>
                <a:rPr lang="de-DE" sz="1400">
                  <a:solidFill>
                    <a:prstClr val="white"/>
                  </a:solidFill>
                  <a:latin typeface="+mj-lt"/>
                </a:rPr>
                <a:t>Tina Köcher</a:t>
              </a:r>
            </a:p>
          </p:txBody>
        </p:sp>
        <p:sp>
          <p:nvSpPr>
            <p:cNvPr id="238" name="Rechteck 237">
              <a:extLst>
                <a:ext uri="{FF2B5EF4-FFF2-40B4-BE49-F238E27FC236}">
                  <a16:creationId xmlns:a16="http://schemas.microsoft.com/office/drawing/2014/main" id="{C41A2455-DEE7-2862-5CA1-80860DD8DA8D}"/>
                </a:ext>
              </a:extLst>
            </p:cNvPr>
            <p:cNvSpPr/>
            <p:nvPr/>
          </p:nvSpPr>
          <p:spPr>
            <a:xfrm>
              <a:off x="518761" y="2095233"/>
              <a:ext cx="3449112" cy="559600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/>
            </a:p>
          </p:txBody>
        </p:sp>
        <p:sp>
          <p:nvSpPr>
            <p:cNvPr id="239" name="Textfeld 238">
              <a:extLst>
                <a:ext uri="{FF2B5EF4-FFF2-40B4-BE49-F238E27FC236}">
                  <a16:creationId xmlns:a16="http://schemas.microsoft.com/office/drawing/2014/main" id="{26D75EAF-40F8-C903-97CF-D78ED81ED33C}"/>
                </a:ext>
              </a:extLst>
            </p:cNvPr>
            <p:cNvSpPr txBox="1"/>
            <p:nvPr/>
          </p:nvSpPr>
          <p:spPr>
            <a:xfrm>
              <a:off x="569425" y="2419000"/>
              <a:ext cx="30555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latin typeface="+mj-lt"/>
                </a:rPr>
                <a:t>69-75 </a:t>
              </a:r>
            </a:p>
          </p:txBody>
        </p:sp>
      </p:grpSp>
      <p:pic>
        <p:nvPicPr>
          <p:cNvPr id="3" name="Bildplatzhalter 14">
            <a:extLst>
              <a:ext uri="{FF2B5EF4-FFF2-40B4-BE49-F238E27FC236}">
                <a16:creationId xmlns:a16="http://schemas.microsoft.com/office/drawing/2014/main" id="{6EC6287D-DA70-019B-3A5A-A9D7436160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68" b="12468"/>
          <a:stretch>
            <a:fillRect/>
          </a:stretch>
        </p:blipFill>
        <p:spPr>
          <a:xfrm>
            <a:off x="2275184" y="5597937"/>
            <a:ext cx="628800" cy="628800"/>
          </a:xfrm>
          <a:prstGeom prst="ellipse">
            <a:avLst/>
          </a:prstGeom>
        </p:spPr>
      </p:pic>
      <p:pic>
        <p:nvPicPr>
          <p:cNvPr id="215" name="Bildplatzhalter 16" descr="Ein Bild, das Shirt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295BAB40-430A-ECA1-9795-6FB01D8207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468" b="12468"/>
          <a:stretch>
            <a:fillRect/>
          </a:stretch>
        </p:blipFill>
        <p:spPr>
          <a:xfrm>
            <a:off x="10476415" y="3322332"/>
            <a:ext cx="628800" cy="628800"/>
          </a:xfrm>
          <a:prstGeom prst="ellipse">
            <a:avLst/>
          </a:prstGeom>
        </p:spPr>
      </p:pic>
      <p:pic>
        <p:nvPicPr>
          <p:cNvPr id="216" name="Bildplatzhalter 14">
            <a:extLst>
              <a:ext uri="{FF2B5EF4-FFF2-40B4-BE49-F238E27FC236}">
                <a16:creationId xmlns:a16="http://schemas.microsoft.com/office/drawing/2014/main" id="{D82DC31F-5576-F791-90A9-2AF73607A5E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" r="42"/>
          <a:stretch>
            <a:fillRect/>
          </a:stretch>
        </p:blipFill>
        <p:spPr>
          <a:xfrm>
            <a:off x="1106779" y="3233711"/>
            <a:ext cx="628800" cy="628800"/>
          </a:xfrm>
          <a:prstGeom prst="ellipse">
            <a:avLst/>
          </a:prstGeom>
        </p:spPr>
      </p:pic>
      <p:pic>
        <p:nvPicPr>
          <p:cNvPr id="217" name="Grafik 216" descr="Ein Bild, das Person, Mann, Anzug, drinnen enthält.&#10;&#10;Automatisch generierte Beschreibung">
            <a:extLst>
              <a:ext uri="{FF2B5EF4-FFF2-40B4-BE49-F238E27FC236}">
                <a16:creationId xmlns:a16="http://schemas.microsoft.com/office/drawing/2014/main" id="{409F3E4D-1409-6FA2-3026-C48969704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5875" y="1604933"/>
            <a:ext cx="635723" cy="6264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FE82893-7344-0916-B8BC-5A85A6FB528C}"/>
              </a:ext>
            </a:extLst>
          </p:cNvPr>
          <p:cNvSpPr/>
          <p:nvPr/>
        </p:nvSpPr>
        <p:spPr>
          <a:xfrm>
            <a:off x="11280618" y="6070138"/>
            <a:ext cx="334978" cy="47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15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30D4A-CEC1-E1B7-16BB-279446F55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E8F6212-53D0-404F-9F98-2E0407A6E8E0}"/>
              </a:ext>
            </a:extLst>
          </p:cNvPr>
          <p:cNvSpPr/>
          <p:nvPr/>
        </p:nvSpPr>
        <p:spPr>
          <a:xfrm>
            <a:off x="6600056" y="0"/>
            <a:ext cx="55919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886ED19-2DBA-3F49-74BD-5EA4D3052A29}"/>
              </a:ext>
            </a:extLst>
          </p:cNvPr>
          <p:cNvSpPr txBox="1">
            <a:spLocks/>
          </p:cNvSpPr>
          <p:nvPr/>
        </p:nvSpPr>
        <p:spPr>
          <a:xfrm>
            <a:off x="623392" y="2492896"/>
            <a:ext cx="4529732" cy="469983"/>
          </a:xfrm>
          <a:prstGeom prst="rect">
            <a:avLst/>
          </a:prstGeom>
        </p:spPr>
        <p:txBody>
          <a:bodyPr vert="horz" lIns="96000" tIns="48000" rIns="96000" bIns="48000" rtlCol="0" anchor="t">
            <a:no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000"/>
              <a:t>So erreichst du uns.</a:t>
            </a:r>
          </a:p>
          <a:p>
            <a:endParaRPr lang="de-DE" sz="1867">
              <a:solidFill>
                <a:schemeClr val="accent2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FB24ECD-9A14-B195-8B66-3787022BA2CA}"/>
              </a:ext>
            </a:extLst>
          </p:cNvPr>
          <p:cNvGrpSpPr/>
          <p:nvPr/>
        </p:nvGrpSpPr>
        <p:grpSpPr>
          <a:xfrm>
            <a:off x="7824192" y="1683049"/>
            <a:ext cx="3491902" cy="3491902"/>
            <a:chOff x="10885018" y="1679708"/>
            <a:chExt cx="791116" cy="791116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E25B0C2-CBDC-C477-D570-5F91F297E417}"/>
                </a:ext>
              </a:extLst>
            </p:cNvPr>
            <p:cNvSpPr/>
            <p:nvPr/>
          </p:nvSpPr>
          <p:spPr>
            <a:xfrm>
              <a:off x="10885018" y="1679708"/>
              <a:ext cx="791116" cy="79111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9" name="Grafik 8" descr="Receiver Silhouette">
              <a:extLst>
                <a:ext uri="{FF2B5EF4-FFF2-40B4-BE49-F238E27FC236}">
                  <a16:creationId xmlns:a16="http://schemas.microsoft.com/office/drawing/2014/main" id="{C8C3B794-0F1D-B6D0-18A9-33F93414D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23931" y="1835537"/>
              <a:ext cx="479459" cy="479459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2AD10573-EAC3-8AE3-9D40-E9AD622CBA4D}"/>
              </a:ext>
            </a:extLst>
          </p:cNvPr>
          <p:cNvSpPr txBox="1"/>
          <p:nvPr/>
        </p:nvSpPr>
        <p:spPr>
          <a:xfrm>
            <a:off x="623392" y="3044279"/>
            <a:ext cx="6048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>
                <a:solidFill>
                  <a:schemeClr val="tx2"/>
                </a:solidFill>
                <a:latin typeface="Museo Sans 700" panose="02000000000000000000" pitchFamily="50" charset="0"/>
              </a:rPr>
              <a:t>0 800 8 000805</a:t>
            </a:r>
            <a:r>
              <a:rPr lang="de-DE" sz="440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3ACCD1-F832-E536-CB84-B7E834AA2E15}"/>
              </a:ext>
            </a:extLst>
          </p:cNvPr>
          <p:cNvSpPr txBox="1"/>
          <p:nvPr/>
        </p:nvSpPr>
        <p:spPr>
          <a:xfrm>
            <a:off x="623392" y="4407408"/>
            <a:ext cx="471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0 800 8 000807 BFX FINANZIERUNGSBERATUNG</a:t>
            </a:r>
          </a:p>
        </p:txBody>
      </p:sp>
    </p:spTree>
    <p:extLst>
      <p:ext uri="{BB962C8B-B14F-4D97-AF65-F5344CB8AC3E}">
        <p14:creationId xmlns:p14="http://schemas.microsoft.com/office/powerpoint/2010/main" val="264572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6E101-552B-115D-C974-1E6CE01F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2212EE5-8D09-8559-6F3B-1607FC2372E3}"/>
              </a:ext>
            </a:extLst>
          </p:cNvPr>
          <p:cNvSpPr txBox="1"/>
          <p:nvPr/>
        </p:nvSpPr>
        <p:spPr>
          <a:xfrm>
            <a:off x="479376" y="4293096"/>
            <a:ext cx="9289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>
                <a:solidFill>
                  <a:schemeClr val="bg1"/>
                </a:solidFill>
                <a:latin typeface="+mj-lt"/>
              </a:rPr>
              <a:t>Wir freuen uns auf eine partnerschaftliche Zusammenarbeit.</a:t>
            </a: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B4016A4-9E09-F20F-93BD-9A135D1F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" y="6004800"/>
            <a:ext cx="1764655" cy="3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712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BAUFINEX-Präsentations-Vorlag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1" id="{34A5F396-E872-4CE4-8581-59A95F699719}" vid="{97AE39AE-0A2B-4DDD-A52B-828AD05BE22A}"/>
    </a:ext>
  </a:extLst>
</a:theme>
</file>

<file path=ppt/theme/theme2.xml><?xml version="1.0" encoding="utf-8"?>
<a:theme xmlns:a="http://schemas.openxmlformats.org/drawingml/2006/main" name="Offic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aufinex_colors">
      <a:dk1>
        <a:sysClr val="windowText" lastClr="000000"/>
      </a:dk1>
      <a:lt1>
        <a:sysClr val="window" lastClr="FFFFFF"/>
      </a:lt1>
      <a:dk2>
        <a:srgbClr val="1E37B4"/>
      </a:dk2>
      <a:lt2>
        <a:srgbClr val="F3F3F3"/>
      </a:lt2>
      <a:accent1>
        <a:srgbClr val="1E37B4"/>
      </a:accent1>
      <a:accent2>
        <a:srgbClr val="46BEE1"/>
      </a:accent2>
      <a:accent3>
        <a:srgbClr val="87D764"/>
      </a:accent3>
      <a:accent4>
        <a:srgbClr val="FBBB21"/>
      </a:accent4>
      <a:accent5>
        <a:srgbClr val="D4D3D4"/>
      </a:accent5>
      <a:accent6>
        <a:srgbClr val="F3F3F3"/>
      </a:accent6>
      <a:hlink>
        <a:srgbClr val="1E37B4"/>
      </a:hlink>
      <a:folHlink>
        <a:srgbClr val="901EB4"/>
      </a:folHlink>
    </a:clrScheme>
    <a:fontScheme name="Baufinex_fonts">
      <a:majorFont>
        <a:latin typeface="Bressay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74787a-d0de-48d5-b7f7-14ce9d5355d6" xsi:nil="true"/>
    <ec871be0beac499b877277c041da3265 xmlns="7e74787a-d0de-48d5-b7f7-14ce9d5355d6">
      <Terms xmlns="http://schemas.microsoft.com/office/infopath/2007/PartnerControls"/>
    </ec871be0beac499b877277c041da3265>
    <KpiDescription xmlns="http://schemas.microsoft.com/sharepoint/v3" xsi:nil="true"/>
    <IconOverlay xmlns="http://schemas.microsoft.com/sharepoint/v4" xsi:nil="true"/>
    <User1 xmlns="324cec65-f975-4963-beba-99a0c6c35e14" xsi:nil="true"/>
    <l5088362f8424f8ab9fa139ca3239640 xmlns="7e74787a-d0de-48d5-b7f7-14ce9d5355d6">
      <Terms xmlns="http://schemas.microsoft.com/office/infopath/2007/PartnerControls"/>
    </l5088362f8424f8ab9fa139ca3239640>
    <_dlc_DocId xmlns="7e74787a-d0de-48d5-b7f7-14ce9d5355d6">DSVYCNCVFPUZ-558346570-1130</_dlc_DocId>
    <_dlc_DocIdUrl xmlns="7e74787a-d0de-48d5-b7f7-14ce9d5355d6">
      <Url>https://baufiplus.sharepoint.com/sites/portal-cockpit/dev/_layouts/15/DocIdRedir.aspx?ID=DSVYCNCVFPUZ-558346570-1130</Url>
      <Description>DSVYCNCVFPUZ-558346570-1130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aufinex Dokument" ma:contentTypeID="0x01010073621608A456784C8AE6E8DBF08FB11500C28F6FBF74B2F84E8F976C0D0D1722B4" ma:contentTypeVersion="13" ma:contentTypeDescription="Neues Baufinex Dokument" ma:contentTypeScope="" ma:versionID="243c18556b8f635c40b61125231a7d26">
  <xsd:schema xmlns:xsd="http://www.w3.org/2001/XMLSchema" xmlns:xs="http://www.w3.org/2001/XMLSchema" xmlns:p="http://schemas.microsoft.com/office/2006/metadata/properties" xmlns:ns1="http://schemas.microsoft.com/sharepoint/v3" xmlns:ns2="7e74787a-d0de-48d5-b7f7-14ce9d5355d6" xmlns:ns3="324cec65-f975-4963-beba-99a0c6c35e14" xmlns:ns4="acc067aa-45ed-4855-81cc-737d10631805" xmlns:ns5="http://schemas.microsoft.com/sharepoint/v4" targetNamespace="http://schemas.microsoft.com/office/2006/metadata/properties" ma:root="true" ma:fieldsID="60e3270cc328f8bf8355bb517ea41f61" ns1:_="" ns2:_="" ns3:_="" ns4:_="" ns5:_="">
    <xsd:import namespace="http://schemas.microsoft.com/sharepoint/v3"/>
    <xsd:import namespace="7e74787a-d0de-48d5-b7f7-14ce9d5355d6"/>
    <xsd:import namespace="324cec65-f975-4963-beba-99a0c6c35e14"/>
    <xsd:import namespace="acc067aa-45ed-4855-81cc-737d1063180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KpiDescription" minOccurs="0"/>
                <xsd:element ref="ns2:_dlc_DocId" minOccurs="0"/>
                <xsd:element ref="ns2:_dlc_DocIdUrl" minOccurs="0"/>
                <xsd:element ref="ns2:_dlc_DocIdPersistId" minOccurs="0"/>
                <xsd:element ref="ns2:l5088362f8424f8ab9fa139ca3239640" minOccurs="0"/>
                <xsd:element ref="ns2:TaxCatchAll" minOccurs="0"/>
                <xsd:element ref="ns2:TaxCatchAllLabel" minOccurs="0"/>
                <xsd:element ref="ns2:ec871be0beac499b877277c041da3265" minOccurs="0"/>
                <xsd:element ref="ns3:User1" minOccurs="0"/>
                <xsd:element ref="ns4:MediaServiceMetadata" minOccurs="0"/>
                <xsd:element ref="ns4:MediaServiceFastMetadata" minOccurs="0"/>
                <xsd:element ref="ns5:IconOverlay" minOccurs="0"/>
                <xsd:element ref="ns4:MediaServiceObjectDetectorVersions" minOccurs="0"/>
                <xsd:element ref="ns4:MediaServiceSearchPropertie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1" nillable="true" ma:displayName="Beschreibung" ma:description="Die Beschreibung stellt Informationen über den Zweck des Ziels bereit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4787a-d0de-48d5-b7f7-14ce9d5355d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5088362f8424f8ab9fa139ca3239640" ma:index="11" nillable="true" ma:taxonomy="true" ma:internalName="l5088362f8424f8ab9fa139ca3239640" ma:taxonomyFieldName="Bank" ma:displayName="Bank" ma:default="" ma:fieldId="{55088362-f842-4f8a-b9fa-139ca3239640}" ma:taxonomyMulti="true" ma:sspId="0a93c9db-29d2-4030-8994-b03bf1fb4fe5" ma:termSetId="07df15fc-b074-4c97-b2df-3abaa28dd06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83df19e-7634-4587-9d1c-315c549b4366}" ma:internalName="TaxCatchAll" ma:showField="CatchAllData" ma:web="7e74787a-d0de-48d5-b7f7-14ce9d5355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83df19e-7634-4587-9d1c-315c549b4366}" ma:internalName="TaxCatchAllLabel" ma:readOnly="true" ma:showField="CatchAllDataLabel" ma:web="7e74787a-d0de-48d5-b7f7-14ce9d5355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c871be0beac499b877277c041da3265" ma:index="15" nillable="true" ma:taxonomy="true" ma:internalName="ec871be0beac499b877277c041da3265" ma:taxonomyFieldName="Gruppe" ma:displayName="Gruppe" ma:default="" ma:fieldId="{ec871be0-beac-499b-8772-77c041da3265}" ma:taxonomyMulti="true" ma:sspId="0a93c9db-29d2-4030-8994-b03bf1fb4fe5" ma:termSetId="c38a86c0-7459-4424-8360-efef468ae9b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cec65-f975-4963-beba-99a0c6c35e14" elementFormDefault="qualified">
    <xsd:import namespace="http://schemas.microsoft.com/office/2006/documentManagement/types"/>
    <xsd:import namespace="http://schemas.microsoft.com/office/infopath/2007/PartnerControls"/>
    <xsd:element name="User1" ma:index="18" nillable="true" ma:displayName="User" ma:list="{613b3d15-2b59-4d9d-85a9-a84c1f8346ff}" ma:internalName="User1" ma:showField="E_x002d_Mail" ma:web="324cec65-f975-4963-beba-99a0c6c35e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067aa-45ed-4855-81cc-737d106318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Inhaltstyp"/>
        <xsd:element ref="dc:title" minOccurs="0" maxOccurs="1" ma:index="2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D34DB38D-88EA-4CA6-9B5C-22C70E290E53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f076e327-cb0d-41b9-8162-aa22b79d2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08dc5d9-acd8-4c51-aaff-5d9bf89ce73c"/>
  </ds:schemaRefs>
</ds:datastoreItem>
</file>

<file path=customXml/itemProps2.xml><?xml version="1.0" encoding="utf-8"?>
<ds:datastoreItem xmlns:ds="http://schemas.openxmlformats.org/officeDocument/2006/customXml" ds:itemID="{518AE7E6-8DBE-4716-B6FE-98F23C89A27A}"/>
</file>

<file path=customXml/itemProps3.xml><?xml version="1.0" encoding="utf-8"?>
<ds:datastoreItem xmlns:ds="http://schemas.openxmlformats.org/officeDocument/2006/customXml" ds:itemID="{D83B6580-D289-451B-93E1-7F7B3B88A0C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37269F1-02A9-4F1A-9FE7-5F1E848C0066}"/>
</file>

<file path=customXml/itemProps5.xml><?xml version="1.0" encoding="utf-8"?>
<ds:datastoreItem xmlns:ds="http://schemas.openxmlformats.org/officeDocument/2006/customXml" ds:itemID="{EFB9B544-94A1-415F-A865-57F2D9E0DBB1}"/>
</file>

<file path=docMetadata/LabelInfo.xml><?xml version="1.0" encoding="utf-8"?>
<clbl:labelList xmlns:clbl="http://schemas.microsoft.com/office/2020/mipLabelMetadata">
  <clbl:label id="{560609b5-8a31-44dc-b770-972f8da449b7}" enabled="1" method="Standard" siteId="{f380c31a-96c2-4078-87ae-64b475a4b3e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2023-03-22_BAUFINEX_Praesentations-Vorlage</Template>
  <TotalTime>0</TotalTime>
  <Words>691</Words>
  <Application>Microsoft Office PowerPoint</Application>
  <PresentationFormat>Breitbild</PresentationFormat>
  <Paragraphs>192</Paragraphs>
  <Slides>7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BAUFINEX-Präsentations-Vorlage</vt:lpstr>
      <vt:lpstr>PowerPoint-Präsentation</vt:lpstr>
      <vt:lpstr>PowerPoint-Präsentation</vt:lpstr>
      <vt:lpstr> Euer Partnerservice.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Gath</dc:creator>
  <cp:lastModifiedBy>Marvin Hagge</cp:lastModifiedBy>
  <cp:revision>3</cp:revision>
  <dcterms:created xsi:type="dcterms:W3CDTF">2024-10-24T14:07:17Z</dcterms:created>
  <dcterms:modified xsi:type="dcterms:W3CDTF">2024-12-11T14:26:14Z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0x01010073621608A456784C8AE6E8DBF08FB11500C28F6FBF74B2F84E8F976C0D0D1722B4</vt:lpwstr>
  </property>
  <property fmtid="{D5CDD505-2E9C-101B-9397-08002B2CF9AE}" pid="3" name="MediaServiceImageTags">
    <vt:lpwstr/>
  </property>
  <property fmtid="{D5CDD505-2E9C-101B-9397-08002B2CF9AE}" pid="4" name="_dlc_DocIdItemGuid">
    <vt:lpwstr>4555b2ac-c68e-462b-856f-e40876aa903c</vt:lpwstr>
  </property>
</Properties>
</file>