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147377298" r:id="rId5"/>
    <p:sldId id="3055" r:id="rId6"/>
    <p:sldId id="2147377145" r:id="rId7"/>
    <p:sldId id="2147377146" r:id="rId8"/>
    <p:sldId id="444" r:id="rId9"/>
    <p:sldId id="2147377241" r:id="rId10"/>
    <p:sldId id="2147377242" r:id="rId11"/>
    <p:sldId id="2147377140" r:id="rId12"/>
    <p:sldId id="2147376764" r:id="rId13"/>
    <p:sldId id="2147377144" r:id="rId14"/>
    <p:sldId id="2147376780" r:id="rId15"/>
    <p:sldId id="2147377139" r:id="rId16"/>
    <p:sldId id="2147377299" r:id="rId17"/>
    <p:sldId id="2147377137" r:id="rId18"/>
    <p:sldId id="2147377138" r:id="rId19"/>
    <p:sldId id="2147377297" r:id="rId20"/>
    <p:sldId id="2147377358" r:id="rId21"/>
    <p:sldId id="2147377364" r:id="rId22"/>
  </p:sldIdLst>
  <p:sldSz cx="12192000" cy="6858000"/>
  <p:notesSz cx="6858000" cy="9144000"/>
  <p:embeddedFontLst>
    <p:embeddedFont>
      <p:font typeface="Bressay" panose="020B0604020202020204" charset="0"/>
      <p:regular r:id="rId25"/>
    </p:embeddedFont>
    <p:embeddedFont>
      <p:font typeface="MS PGothic" panose="020B0600070205080204" pitchFamily="34" charset="-128"/>
      <p:regular r:id="rId26"/>
    </p:embeddedFont>
    <p:embeddedFont>
      <p:font typeface="Museo Sans 300" panose="02000000000000000000" charset="0"/>
      <p:regular r:id="rId27"/>
      <p:italic r:id="rId28"/>
    </p:embeddedFont>
    <p:embeddedFont>
      <p:font typeface="Museo Sans 700" panose="02000000000000000000" charset="0"/>
      <p:bold r:id="rId29"/>
      <p:boldItalic r:id="rId3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300F784-E85C-440D-89E0-B2B9017A252B}">
  <a:tblStyle styleId="{5300F784-E85C-440D-89E0-B2B9017A252B}" styleName="BAUFINEX">
    <a:wholeTbl>
      <a:tcTxStyle>
        <a:fontRef idx="minor">
          <a:scrgbClr r="0" g="0" b="0"/>
        </a:fontRef>
        <a:schemeClr val="tx1"/>
      </a:tcTxStyle>
      <a:tcStyle>
        <a:tcBdr>
          <a:left>
            <a:ln w="31750" cmpd="sng">
              <a:solidFill>
                <a:schemeClr val="accent1"/>
              </a:solidFill>
            </a:ln>
          </a:left>
          <a:right>
            <a:ln w="31750" cmpd="sng">
              <a:solidFill>
                <a:schemeClr val="accent1"/>
              </a:solidFill>
            </a:ln>
          </a:right>
          <a:top>
            <a:ln w="31750" cmpd="sng">
              <a:solidFill>
                <a:schemeClr val="accent1"/>
              </a:solidFill>
            </a:ln>
          </a:top>
          <a:bottom>
            <a:ln w="3175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3F3F3"/>
          </a:solidFill>
        </a:fill>
      </a:tcStyle>
    </a:band1H>
    <a:band2H>
      <a:tcStyle>
        <a:tcBdr/>
        <a:fill>
          <a:solidFill>
            <a:srgbClr val="FFFFFF"/>
          </a:solidFill>
        </a:fill>
      </a:tcStyle>
    </a:band2H>
    <a:band1V>
      <a:tcStyle>
        <a:tcBdr/>
        <a:fill>
          <a:solidFill>
            <a:srgbClr val="F3F3F3"/>
          </a:solidFill>
        </a:fill>
      </a:tcStyle>
    </a:band1V>
    <a:band2V>
      <a:tcStyle>
        <a:tcBdr/>
        <a:fill>
          <a:solidFill>
            <a:srgbClr val="FFFFFF"/>
          </a:solidFill>
        </a:fill>
      </a:tcStyle>
    </a:band2V>
    <a:lastCol>
      <a:tcTxStyle b="off">
        <a:fontRef idx="minor">
          <a:prstClr val="white"/>
        </a:fontRef>
        <a:schemeClr val="lt1"/>
      </a:tcTxStyle>
      <a:tcStyle>
        <a:tcBdr>
          <a:left>
            <a:ln w="6350" cmpd="sng">
              <a:solidFill>
                <a:schemeClr val="accent1"/>
              </a:solidFill>
            </a:ln>
          </a:left>
        </a:tcBdr>
        <a:fill>
          <a:solidFill>
            <a:schemeClr val="accent3"/>
          </a:solidFill>
        </a:fill>
      </a:tcStyle>
    </a:lastCol>
    <a:firstCol>
      <a:tcTxStyle b="off">
        <a:fontRef idx="minor">
          <a:prstClr val="blue"/>
        </a:fontRef>
        <a:schemeClr val="dk2"/>
      </a:tcTxStyle>
      <a:tcStyle>
        <a:tcBdr>
          <a:right>
            <a:ln w="6350" cmpd="sng">
              <a:solidFill>
                <a:schemeClr val="accent1"/>
              </a:solidFill>
            </a:ln>
          </a:right>
        </a:tcBdr>
      </a:tcStyle>
    </a:firstCol>
    <a:lastRow>
      <a:tcTxStyle b="off">
        <a:fontRef idx="minor">
          <a:prstClr val="white"/>
        </a:fontRef>
        <a:schemeClr val="lt1"/>
      </a:tcTxStyle>
      <a:tcStyle>
        <a:tcBdr>
          <a:top>
            <a:ln w="6350" cmpd="sng">
              <a:solidFill>
                <a:schemeClr val="accen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ff">
        <a:fontRef idx="major">
          <a:prstClr val="blue"/>
        </a:fontRef>
        <a:schemeClr val="dk2"/>
      </a:tcTxStyle>
      <a:tcStyle>
        <a:tcBdr>
          <a:bottom>
            <a:ln w="6350" cmpd="sng">
              <a:solidFill>
                <a:schemeClr val="accent1"/>
              </a:solidFill>
            </a:ln>
          </a:bottom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howGuides="1">
      <p:cViewPr varScale="1">
        <p:scale>
          <a:sx n="112" d="100"/>
          <a:sy n="112" d="100"/>
        </p:scale>
        <p:origin x="378" y="96"/>
      </p:cViewPr>
      <p:guideLst>
        <p:guide pos="3840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325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customXml" Target="../customXml/item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ustomXml" Target="../customXml/item4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CB2F20A-802D-BE4C-C306-D9B92A96E7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6FF9CF-FEA5-8893-98C9-C10E836E31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0993C-E404-4097-8815-BFD21DF691C7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178779-4B51-E190-F21E-4D82864999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10C53-3F16-5AED-FDC0-F694AC6ABF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72968-CA48-45FD-92E0-2C10FCC15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70796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useo Sans 300" panose="02000000000000000000" pitchFamily="50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useo Sans 300" panose="02000000000000000000" pitchFamily="50" charset="0"/>
              </a:defRPr>
            </a:lvl1pPr>
          </a:lstStyle>
          <a:p>
            <a:fld id="{69B6D60E-429F-4D49-89E4-CEC01D3CDB4A}" type="datetimeFigureOut">
              <a:rPr lang="de-DE" smtClean="0"/>
              <a:pPr/>
              <a:t>11.12.2024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useo Sans 300" panose="02000000000000000000" pitchFamily="50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useo Sans 300" panose="02000000000000000000" pitchFamily="50" charset="0"/>
              </a:defRPr>
            </a:lvl1pPr>
          </a:lstStyle>
          <a:p>
            <a:fld id="{1DD9519C-4C42-435C-B0D2-B57546655A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55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85A95-7507-974F-835E-6CE4E8320EF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63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85A95-7507-974F-835E-6CE4E8320EF3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63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9519C-4C42-435C-B0D2-B57546655A5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78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Schnellere Bearbeitung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Den direkten Draht: Klarheit in den Ansprechpartner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Mehr Konzentration und Betreuung durch Account-Manger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9519C-4C42-435C-B0D2-B57546655A5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1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emf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 Verlauf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Blau V">
            <a:extLst>
              <a:ext uri="{FF2B5EF4-FFF2-40B4-BE49-F238E27FC236}">
                <a16:creationId xmlns:a16="http://schemas.microsoft.com/office/drawing/2014/main" id="{E79C372D-5959-4D36-80D4-343E764EECDE}"/>
              </a:ext>
            </a:extLst>
          </p:cNvPr>
          <p:cNvSpPr/>
          <p:nvPr/>
        </p:nvSpPr>
        <p:spPr>
          <a:xfrm>
            <a:off x="0" y="429"/>
            <a:ext cx="12192000" cy="6857143"/>
          </a:xfrm>
          <a:prstGeom prst="rect">
            <a:avLst/>
          </a:prstGeom>
          <a:gradFill flip="none" rotWithShape="1">
            <a:gsLst>
              <a:gs pos="0">
                <a:srgbClr val="5082FA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4CAFF842-6791-BDDC-D5F5-5ABF3141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 r="12672" b="18377"/>
          <a:stretch/>
        </p:blipFill>
        <p:spPr>
          <a:xfrm>
            <a:off x="6924092" y="215"/>
            <a:ext cx="5267908" cy="6857571"/>
          </a:xfrm>
          <a:prstGeom prst="rect">
            <a:avLst/>
          </a:prstGeom>
        </p:spPr>
      </p:pic>
      <p:sp>
        <p:nvSpPr>
          <p:cNvPr id="12" name="Kreis Grün V">
            <a:extLst>
              <a:ext uri="{FF2B5EF4-FFF2-40B4-BE49-F238E27FC236}">
                <a16:creationId xmlns:a16="http://schemas.microsoft.com/office/drawing/2014/main" id="{052B46D1-43FA-9B16-87E4-75C1DF0BF779}"/>
              </a:ext>
            </a:extLst>
          </p:cNvPr>
          <p:cNvSpPr>
            <a:spLocks noChangeAspect="1"/>
          </p:cNvSpPr>
          <p:nvPr/>
        </p:nvSpPr>
        <p:spPr>
          <a:xfrm>
            <a:off x="4735468" y="952344"/>
            <a:ext cx="1584176" cy="158417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KeyVisual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3D58FEA0-71CC-7A0F-9D4A-4DE1B4775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22464" r="10552" b="20846"/>
          <a:stretch/>
        </p:blipFill>
        <p:spPr>
          <a:xfrm>
            <a:off x="5303912" y="2133285"/>
            <a:ext cx="6888088" cy="4724715"/>
          </a:xfrm>
          <a:prstGeom prst="rect">
            <a:avLst/>
          </a:prstGeom>
        </p:spPr>
      </p:pic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42667985-8080-98A9-8665-60F58BFC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15200"/>
            <a:ext cx="2844000" cy="638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765E2B-DB61-F360-3308-D29053728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2852936"/>
            <a:ext cx="5400000" cy="2016223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22300B-8F00-F6F0-4AEE-43747A57ED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41168"/>
            <a:ext cx="5040560" cy="64842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213677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und Table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5764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13346-0F21-4E7B-B68D-6877A5EE9D30}" type="datetime1">
              <a:rPr lang="de-DE" smtClean="0"/>
              <a:t>11.12.2024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3E46F2-E376-A1AD-AED5-E33DC4AA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713689"/>
            <a:ext cx="2742065" cy="3947559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454C96A-6F4A-178A-1788-04F5C1EC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87015" y="1835013"/>
            <a:ext cx="2484000" cy="3700800"/>
          </a:xfrm>
          <a:prstGeom prst="roundRect">
            <a:avLst>
              <a:gd name="adj" fmla="val 2351"/>
            </a:avLst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4872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und Tablet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5764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A165-77C9-495D-94B7-4A54AB73A0B6}" type="datetime1">
              <a:rPr lang="de-DE" smtClean="0"/>
              <a:t>11.12.2024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3E46F2-E376-A1AD-AED5-E33DC4AA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8128" y="1642029"/>
            <a:ext cx="2742065" cy="3947559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454C96A-6F4A-178A-1788-04F5C1EC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760" y="2368378"/>
            <a:ext cx="3700800" cy="2484000"/>
          </a:xfrm>
          <a:prstGeom prst="roundRect">
            <a:avLst>
              <a:gd name="adj" fmla="val 2351"/>
            </a:avLst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202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UFINEX-Logo digBlau">
            <a:extLst>
              <a:ext uri="{FF2B5EF4-FFF2-40B4-BE49-F238E27FC236}">
                <a16:creationId xmlns:a16="http://schemas.microsoft.com/office/drawing/2014/main" id="{FC14CF36-75A8-6DEF-7C6B-4B65FDEDE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" y="6003267"/>
            <a:ext cx="1764265" cy="39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9" y="504000"/>
            <a:ext cx="5576400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2236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D51C88D-D639-2A43-C2D4-FAB7DBA1F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4"/>
            <a:ext cx="6096000" cy="6856413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383F6D-A1E2-4BD3-A6EA-E99E5019395F}" type="datetime1">
              <a:rPr lang="de-DE" smtClean="0"/>
              <a:t>11.12.2024</a:t>
            </a:fld>
            <a:endParaRPr lang="de-DE"/>
          </a:p>
        </p:txBody>
      </p:sp>
      <p:sp>
        <p:nvSpPr>
          <p:cNvPr id="12" name="Linien-Platzhalter">
            <a:extLst>
              <a:ext uri="{FF2B5EF4-FFF2-40B4-BE49-F238E27FC236}">
                <a16:creationId xmlns:a16="http://schemas.microsoft.com/office/drawing/2014/main" id="{1C19F742-461F-C3FF-8AC6-31D419E17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08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48" y="504000"/>
            <a:ext cx="5222352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D51C88D-D639-2A43-C2D4-FAB7DBA1F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4"/>
            <a:ext cx="6096000" cy="6856413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8048" y="1843200"/>
            <a:ext cx="5222352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6962FD-3B24-D698-3D46-83D92438C3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9EA4EE-AF78-45A5-96BA-4FB597D392EA}" type="datetime1">
              <a:rPr lang="de-DE" smtClean="0"/>
              <a:t>11.12.2024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5EEFE4-0069-F1CD-62C6-18F1927F0C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221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Unter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7" y="1844675"/>
            <a:ext cx="52236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7" y="2407321"/>
            <a:ext cx="52236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6800" y="1844675"/>
            <a:ext cx="5222287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6800" y="2407321"/>
            <a:ext cx="5222287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E8C0-8695-47E6-99F9-C3996F9E046C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69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Unter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7" y="1844675"/>
            <a:ext cx="3420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7" y="2407321"/>
            <a:ext cx="3420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mi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0582" y="1844675"/>
            <a:ext cx="3420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mi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80582" y="2407321"/>
            <a:ext cx="3420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re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9087" y="1844675"/>
            <a:ext cx="3420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re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9087" y="2407321"/>
            <a:ext cx="3420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505A-2DD0-408B-A1AF-FC7C32E9F9E3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12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Inhalte mit Unter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6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6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mi li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88413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mi li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88413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mi re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4750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mi re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4750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extplatzhalter re">
            <a:extLst>
              <a:ext uri="{FF2B5EF4-FFF2-40B4-BE49-F238E27FC236}">
                <a16:creationId xmlns:a16="http://schemas.microsoft.com/office/drawing/2014/main" id="{196D5361-844B-4D22-62D1-B17B92B27D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01087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re">
            <a:extLst>
              <a:ext uri="{FF2B5EF4-FFF2-40B4-BE49-F238E27FC236}">
                <a16:creationId xmlns:a16="http://schemas.microsoft.com/office/drawing/2014/main" id="{CA711499-99C9-ED25-D56D-73BA831A44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01087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F73DE-6BD8-4610-9956-15F9B97F6102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65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großem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7" y="1052737"/>
            <a:ext cx="11160125" cy="4536852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0" y="504000"/>
            <a:ext cx="7550006" cy="1138029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3249000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3811647"/>
            <a:ext cx="3084669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C964-E229-46DD-8E5B-C91978DB44D1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86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pos="1731">
          <p15:clr>
            <a:srgbClr val="5ACBF0"/>
          </p15:clr>
        </p15:guide>
        <p15:guide id="5" pos="6539">
          <p15:clr>
            <a:srgbClr val="5ACBF0"/>
          </p15:clr>
        </p15:guide>
        <p15:guide id="6" pos="1141">
          <p15:clr>
            <a:srgbClr val="5ACBF0"/>
          </p15:clr>
        </p15:guide>
        <p15:guide id="7" pos="3545">
          <p15:clr>
            <a:srgbClr val="5ACBF0"/>
          </p15:clr>
        </p15:guide>
        <p15:guide id="8" pos="4135">
          <p15:clr>
            <a:srgbClr val="5ACBF0"/>
          </p15:clr>
        </p15:guide>
        <p15:guide id="9" pos="5949">
          <p15:clr>
            <a:srgbClr val="5ACBF0"/>
          </p15:clr>
        </p15:guide>
        <p15:guide id="10" orient="horz" pos="175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zwei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7AB5F-4B32-49BC-BFD2-7F2F44B55DE1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50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3">
          <p15:clr>
            <a:srgbClr val="5ACBF0"/>
          </p15:clr>
        </p15:guide>
        <p15:guide id="2" orient="horz" pos="1933">
          <p15:clr>
            <a:srgbClr val="5ACBF0"/>
          </p15:clr>
        </p15:guide>
        <p15:guide id="3" orient="horz" pos="1344">
          <p15:clr>
            <a:srgbClr val="5ACBF0"/>
          </p15:clr>
        </p15:guide>
        <p15:guide id="4" pos="5927">
          <p15:clr>
            <a:srgbClr val="5ACBF0"/>
          </p15:clr>
        </p15:guide>
        <p15:guide id="5" pos="1753">
          <p15:clr>
            <a:srgbClr val="5ACBF0"/>
          </p15:clr>
        </p15:guide>
        <p15:guide id="6" pos="5337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drei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3249000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3811647"/>
            <a:ext cx="3084669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9E55-98B9-41ED-8CFD-DEE566DA0F67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532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5ACBF0"/>
          </p15:clr>
        </p15:guide>
        <p15:guide id="2" orient="horz" pos="1344">
          <p15:clr>
            <a:srgbClr val="5ACBF0"/>
          </p15:clr>
        </p15:guide>
        <p15:guide id="3" pos="1731">
          <p15:clr>
            <a:srgbClr val="5ACBF0"/>
          </p15:clr>
        </p15:guide>
        <p15:guide id="5" pos="6539">
          <p15:clr>
            <a:srgbClr val="5ACBF0"/>
          </p15:clr>
        </p15:guide>
        <p15:guide id="6" pos="1141">
          <p15:clr>
            <a:srgbClr val="5ACBF0"/>
          </p15:clr>
        </p15:guide>
        <p15:guide id="7" pos="3545">
          <p15:clr>
            <a:srgbClr val="5ACBF0"/>
          </p15:clr>
        </p15:guide>
        <p15:guide id="8" pos="4135">
          <p15:clr>
            <a:srgbClr val="5ACBF0"/>
          </p15:clr>
        </p15:guide>
        <p15:guide id="9" pos="5949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4CAFF842-6791-BDDC-D5F5-5ABF3141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3288" r="-272" b="10693"/>
          <a:stretch/>
        </p:blipFill>
        <p:spPr>
          <a:xfrm flipH="1" flipV="1">
            <a:off x="7269898" y="-2"/>
            <a:ext cx="4922102" cy="6858002"/>
          </a:xfrm>
          <a:prstGeom prst="rect">
            <a:avLst/>
          </a:prstGeom>
        </p:spPr>
      </p:pic>
      <p:sp>
        <p:nvSpPr>
          <p:cNvPr id="12" name="Kreis Grün V">
            <a:extLst>
              <a:ext uri="{FF2B5EF4-FFF2-40B4-BE49-F238E27FC236}">
                <a16:creationId xmlns:a16="http://schemas.microsoft.com/office/drawing/2014/main" id="{052B46D1-43FA-9B16-87E4-75C1DF0BF779}"/>
              </a:ext>
            </a:extLst>
          </p:cNvPr>
          <p:cNvSpPr>
            <a:spLocks noChangeAspect="1"/>
          </p:cNvSpPr>
          <p:nvPr/>
        </p:nvSpPr>
        <p:spPr>
          <a:xfrm>
            <a:off x="4735468" y="952344"/>
            <a:ext cx="1584176" cy="158417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KeyVisual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3D58FEA0-71CC-7A0F-9D4A-4DE1B4775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22464" r="10552" b="20846"/>
          <a:stretch/>
        </p:blipFill>
        <p:spPr>
          <a:xfrm>
            <a:off x="5303912" y="2133285"/>
            <a:ext cx="6888088" cy="4724715"/>
          </a:xfrm>
          <a:prstGeom prst="rect">
            <a:avLst/>
          </a:prstGeom>
        </p:spPr>
      </p:pic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42667985-8080-98A9-8665-60F58BFC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15200"/>
            <a:ext cx="2844000" cy="638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765E2B-DB61-F360-3308-D29053728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2852936"/>
            <a:ext cx="5400000" cy="2016223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22300B-8F00-F6F0-4AEE-43747A57ED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41168"/>
            <a:ext cx="5040560" cy="64842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Vorname Nachname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49094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grauer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E65D-2834-41B5-90B5-7D08AB3F2709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269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3">
          <p15:clr>
            <a:srgbClr val="5ACBF0"/>
          </p15:clr>
        </p15:guide>
        <p15:guide id="2" orient="horz" pos="1933">
          <p15:clr>
            <a:srgbClr val="5ACBF0"/>
          </p15:clr>
        </p15:guide>
        <p15:guide id="3" orient="horz" pos="1344">
          <p15:clr>
            <a:srgbClr val="5ACBF0"/>
          </p15:clr>
        </p15:guide>
        <p15:guide id="4" pos="5927">
          <p15:clr>
            <a:srgbClr val="5ACBF0"/>
          </p15:clr>
        </p15:guide>
        <p15:guide id="5" pos="1753">
          <p15:clr>
            <a:srgbClr val="5ACBF0"/>
          </p15:clr>
        </p15:guide>
        <p15:guide id="6" pos="5337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grauer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3249000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3811647"/>
            <a:ext cx="3084669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814-66BE-45DA-A537-C3DC2CF8B4D1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48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5ACBF0"/>
          </p15:clr>
        </p15:guide>
        <p15:guide id="2" orient="horz" pos="1344">
          <p15:clr>
            <a:srgbClr val="5ACBF0"/>
          </p15:clr>
        </p15:guide>
        <p15:guide id="3" pos="1731">
          <p15:clr>
            <a:srgbClr val="5ACBF0"/>
          </p15:clr>
        </p15:guide>
        <p15:guide id="5" pos="6539">
          <p15:clr>
            <a:srgbClr val="5ACBF0"/>
          </p15:clr>
        </p15:guide>
        <p15:guide id="6" pos="1141">
          <p15:clr>
            <a:srgbClr val="5ACBF0"/>
          </p15:clr>
        </p15:guide>
        <p15:guide id="7" pos="3545">
          <p15:clr>
            <a:srgbClr val="5ACBF0"/>
          </p15:clr>
        </p15:guide>
        <p15:guide id="8" pos="4135">
          <p15:clr>
            <a:srgbClr val="5ACBF0"/>
          </p15:clr>
        </p15:guide>
        <p15:guide id="9" pos="5949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Verlauf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865-BE6C-4BA4-8ACD-205996C137F3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505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Verlauf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2312876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2875523"/>
            <a:ext cx="3084669" cy="2497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34C0-F96C-4B17-9A20-B31D8C69B34C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13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Verl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B045-B0F0-4196-BF72-0C5BA1CE2552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315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Verl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2312876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2875523"/>
            <a:ext cx="3084669" cy="2497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1E9B-9587-4EBC-B188-D29035418A70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972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flächiges Bild mit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149E22D-742B-AFF0-120F-A0FB010167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Logo-Platzhalter">
            <a:extLst>
              <a:ext uri="{FF2B5EF4-FFF2-40B4-BE49-F238E27FC236}">
                <a16:creationId xmlns:a16="http://schemas.microsoft.com/office/drawing/2014/main" id="{3A87FD68-643F-6EC5-28BC-573458E18C3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18400" y="6004745"/>
            <a:ext cx="1764000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9" y="4077072"/>
            <a:ext cx="3899726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7C22-4562-4B79-BBB9-5587B66CC05F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619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371C-3A55-4BF1-BE77-9134432629A4}" type="datetime1">
              <a:rPr lang="de-DE" smtClean="0"/>
              <a:t>11.12.2024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48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0EC197-23F8-06AA-81D8-9A3C6823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E29-5559-4ABF-8B0D-4495CC52088F}" type="datetime1">
              <a:rPr lang="de-DE" smtClean="0"/>
              <a:t>11.12.2024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66078B-C690-0F77-CD1A-5B6B4BFC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38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 1 Per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EFBBC973-3EBD-3F68-8371-566DC2DEE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1393" r="-272" b="12593"/>
          <a:stretch/>
        </p:blipFill>
        <p:spPr>
          <a:xfrm flipH="1" flipV="1">
            <a:off x="7269898" y="215"/>
            <a:ext cx="4922102" cy="6857570"/>
          </a:xfrm>
          <a:prstGeom prst="rect">
            <a:avLst/>
          </a:prstGeom>
        </p:spPr>
      </p:pic>
      <p:pic>
        <p:nvPicPr>
          <p:cNvPr id="11" name="KeyVisual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1F51BC10-BD31-DB2D-5F04-7682ACD7C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22463" r="12281" b="9615"/>
          <a:stretch/>
        </p:blipFill>
        <p:spPr>
          <a:xfrm>
            <a:off x="5447928" y="1197181"/>
            <a:ext cx="6744072" cy="5660819"/>
          </a:xfrm>
          <a:prstGeom prst="rect">
            <a:avLst/>
          </a:prstGeom>
        </p:spPr>
      </p:pic>
      <p:pic>
        <p:nvPicPr>
          <p:cNvPr id="7" name="BAUFINEX-Logo wh">
            <a:extLst>
              <a:ext uri="{FF2B5EF4-FFF2-40B4-BE49-F238E27FC236}">
                <a16:creationId xmlns:a16="http://schemas.microsoft.com/office/drawing/2014/main" id="{BF0162FB-B2DE-4149-22B8-22B6C6B77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77" y="504000"/>
            <a:ext cx="5576400" cy="113802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Noch Fragen?</a:t>
            </a:r>
            <a:br>
              <a:rPr lang="de-DE" dirty="0"/>
            </a:br>
            <a:r>
              <a:rPr lang="de-DE" dirty="0"/>
              <a:t>So erreichst Du mich.</a:t>
            </a:r>
          </a:p>
        </p:txBody>
      </p:sp>
      <p:sp>
        <p:nvSpPr>
          <p:cNvPr id="13" name="Name">
            <a:extLst>
              <a:ext uri="{FF2B5EF4-FFF2-40B4-BE49-F238E27FC236}">
                <a16:creationId xmlns:a16="http://schemas.microsoft.com/office/drawing/2014/main" id="{1046F7F7-DF03-D3FF-CB2C-EAAF951B8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77" y="2636143"/>
            <a:ext cx="432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Position">
            <a:extLst>
              <a:ext uri="{FF2B5EF4-FFF2-40B4-BE49-F238E27FC236}">
                <a16:creationId xmlns:a16="http://schemas.microsoft.com/office/drawing/2014/main" id="{60F27C18-0BC0-BE57-E234-6B8A6E9D0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77" y="2960948"/>
            <a:ext cx="432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6" name="E-Mail">
            <a:extLst>
              <a:ext uri="{FF2B5EF4-FFF2-40B4-BE49-F238E27FC236}">
                <a16:creationId xmlns:a16="http://schemas.microsoft.com/office/drawing/2014/main" id="{45805E63-ED81-0EA1-0A44-219A98CB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77" y="3581314"/>
            <a:ext cx="432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 dirty="0"/>
              <a:t>vorname.nachname@baufinex.de</a:t>
            </a:r>
          </a:p>
        </p:txBody>
      </p:sp>
      <p:sp>
        <p:nvSpPr>
          <p:cNvPr id="17" name="Telefon">
            <a:extLst>
              <a:ext uri="{FF2B5EF4-FFF2-40B4-BE49-F238E27FC236}">
                <a16:creationId xmlns:a16="http://schemas.microsoft.com/office/drawing/2014/main" id="{E99BE71C-AD95-A4C9-6116-2AF824E34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77" y="3906119"/>
            <a:ext cx="432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 +49 (0)151 171 923 99</a:t>
            </a: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B68E-943E-4245-82F6-DA9BB37B0A12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 hidden="1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137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Krei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72B9559F-335F-F75B-2942-32B95253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6" name="Kreis Grün li">
            <a:extLst>
              <a:ext uri="{FF2B5EF4-FFF2-40B4-BE49-F238E27FC236}">
                <a16:creationId xmlns:a16="http://schemas.microsoft.com/office/drawing/2014/main" id="{D2962D5F-B43F-82DE-EA18-7A1BED6C5BA3}"/>
              </a:ext>
            </a:extLst>
          </p:cNvPr>
          <p:cNvSpPr>
            <a:spLocks noChangeAspect="1"/>
          </p:cNvSpPr>
          <p:nvPr/>
        </p:nvSpPr>
        <p:spPr>
          <a:xfrm>
            <a:off x="1631396" y="2033324"/>
            <a:ext cx="1296000" cy="1296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Nr li">
            <a:extLst>
              <a:ext uri="{FF2B5EF4-FFF2-40B4-BE49-F238E27FC236}">
                <a16:creationId xmlns:a16="http://schemas.microsoft.com/office/drawing/2014/main" id="{77003BC3-F737-EC53-785F-5D236DFB2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40407" y="2260252"/>
            <a:ext cx="877979" cy="842145"/>
          </a:xfrm>
        </p:spPr>
        <p:txBody>
          <a:bodyPr wrap="none">
            <a:spAutoFit/>
          </a:bodyPr>
          <a:lstStyle>
            <a:lvl1pPr algn="ctr">
              <a:defRPr sz="50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90EE1221-840F-56E4-97F2-FA10C9A4B1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396" y="3510672"/>
            <a:ext cx="324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 dirty="0"/>
              <a:t>Agendapunkt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FD93B70-F29A-1D6E-9A38-88458EE2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396" y="4149080"/>
            <a:ext cx="3240000" cy="72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 dirty="0"/>
              <a:t>Hier steht eine kurze </a:t>
            </a:r>
            <a:br>
              <a:rPr lang="de-DE" dirty="0"/>
            </a:br>
            <a:r>
              <a:rPr lang="de-DE" dirty="0"/>
              <a:t>Erklärung zum Thema</a:t>
            </a:r>
          </a:p>
        </p:txBody>
      </p:sp>
      <p:sp>
        <p:nvSpPr>
          <p:cNvPr id="13" name="Kreis Grün mi">
            <a:extLst>
              <a:ext uri="{FF2B5EF4-FFF2-40B4-BE49-F238E27FC236}">
                <a16:creationId xmlns:a16="http://schemas.microsoft.com/office/drawing/2014/main" id="{652D726D-3D60-FF2C-5651-67D36E587D52}"/>
              </a:ext>
            </a:extLst>
          </p:cNvPr>
          <p:cNvSpPr>
            <a:spLocks noChangeAspect="1"/>
          </p:cNvSpPr>
          <p:nvPr/>
        </p:nvSpPr>
        <p:spPr>
          <a:xfrm>
            <a:off x="5450138" y="2058259"/>
            <a:ext cx="1296000" cy="1296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Nr mi">
            <a:extLst>
              <a:ext uri="{FF2B5EF4-FFF2-40B4-BE49-F238E27FC236}">
                <a16:creationId xmlns:a16="http://schemas.microsoft.com/office/drawing/2014/main" id="{9BC8240F-419D-775A-4E1A-B0752E2E81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5371" y="2260252"/>
            <a:ext cx="921260" cy="842145"/>
          </a:xfrm>
        </p:spPr>
        <p:txBody>
          <a:bodyPr wrap="none">
            <a:spAutoFit/>
          </a:bodyPr>
          <a:lstStyle>
            <a:lvl1pPr algn="ctr">
              <a:defRPr sz="50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21B81A2-BCE3-B162-595F-2DA991C470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78138" y="3510672"/>
            <a:ext cx="324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BCDFEEF8-50D2-7D51-7ECD-A5E52072D75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78138" y="4149080"/>
            <a:ext cx="3240000" cy="72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 dirty="0"/>
              <a:t>Hier steht eine kurze </a:t>
            </a:r>
            <a:br>
              <a:rPr lang="de-DE" dirty="0"/>
            </a:br>
            <a:r>
              <a:rPr lang="de-DE" dirty="0"/>
              <a:t>Erklärung zum Thema</a:t>
            </a:r>
          </a:p>
        </p:txBody>
      </p:sp>
      <p:sp>
        <p:nvSpPr>
          <p:cNvPr id="14" name="Kreis Grün re">
            <a:extLst>
              <a:ext uri="{FF2B5EF4-FFF2-40B4-BE49-F238E27FC236}">
                <a16:creationId xmlns:a16="http://schemas.microsoft.com/office/drawing/2014/main" id="{B7288F86-CBE8-A0AC-C766-6D48C1CFE323}"/>
              </a:ext>
            </a:extLst>
          </p:cNvPr>
          <p:cNvSpPr>
            <a:spLocks noChangeAspect="1"/>
          </p:cNvSpPr>
          <p:nvPr/>
        </p:nvSpPr>
        <p:spPr>
          <a:xfrm>
            <a:off x="9268880" y="2058259"/>
            <a:ext cx="1296000" cy="1296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Nr re">
            <a:extLst>
              <a:ext uri="{FF2B5EF4-FFF2-40B4-BE49-F238E27FC236}">
                <a16:creationId xmlns:a16="http://schemas.microsoft.com/office/drawing/2014/main" id="{CF24FD6E-526A-E526-96DA-244B0D15B6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57853" y="2260252"/>
            <a:ext cx="918054" cy="842145"/>
          </a:xfrm>
        </p:spPr>
        <p:txBody>
          <a:bodyPr wrap="none">
            <a:spAutoFit/>
          </a:bodyPr>
          <a:lstStyle>
            <a:lvl1pPr algn="ctr">
              <a:defRPr sz="50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A6F714D3-8137-FC48-C642-78E90B5B63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96880" y="3510672"/>
            <a:ext cx="324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5D7606E2-845F-C942-DCE5-FD68BB033C0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96880" y="4149080"/>
            <a:ext cx="3240000" cy="72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 dirty="0"/>
              <a:t>Hier steht eine kurze </a:t>
            </a:r>
            <a:br>
              <a:rPr lang="de-DE" dirty="0"/>
            </a:br>
            <a:r>
              <a:rPr lang="de-DE" dirty="0"/>
              <a:t>Erklärung zum Thema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EC11-AEEC-4957-A71A-455E57D5A9CB}" type="datetime1">
              <a:rPr lang="de-DE" smtClean="0"/>
              <a:t>11.12.2024</a:t>
            </a:fld>
            <a:endParaRPr lang="de-DE" dirty="0"/>
          </a:p>
        </p:txBody>
      </p:sp>
      <p:sp>
        <p:nvSpPr>
          <p:cNvPr id="26" name="Linien-Platzhalter">
            <a:extLst>
              <a:ext uri="{FF2B5EF4-FFF2-40B4-BE49-F238E27FC236}">
                <a16:creationId xmlns:a16="http://schemas.microsoft.com/office/drawing/2014/main" id="{4E3430D4-4577-56CE-F554-E7AFF022E6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4551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 4 Person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UFINEX-Logo wh">
            <a:extLst>
              <a:ext uri="{FF2B5EF4-FFF2-40B4-BE49-F238E27FC236}">
                <a16:creationId xmlns:a16="http://schemas.microsoft.com/office/drawing/2014/main" id="{BF0162FB-B2DE-4149-22B8-22B6C6B77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76" y="504000"/>
            <a:ext cx="11352135" cy="113802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Noch Fragen?</a:t>
            </a:r>
            <a:br>
              <a:rPr lang="de-DE" dirty="0"/>
            </a:br>
            <a:r>
              <a:rPr lang="de-DE" dirty="0"/>
              <a:t>So erreichst Du uns.</a:t>
            </a:r>
          </a:p>
        </p:txBody>
      </p:sp>
      <p:sp>
        <p:nvSpPr>
          <p:cNvPr id="13" name="Name o li">
            <a:extLst>
              <a:ext uri="{FF2B5EF4-FFF2-40B4-BE49-F238E27FC236}">
                <a16:creationId xmlns:a16="http://schemas.microsoft.com/office/drawing/2014/main" id="{1046F7F7-DF03-D3FF-CB2C-EAAF951B8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7654" y="1944447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Position o li">
            <a:extLst>
              <a:ext uri="{FF2B5EF4-FFF2-40B4-BE49-F238E27FC236}">
                <a16:creationId xmlns:a16="http://schemas.microsoft.com/office/drawing/2014/main" id="{60F27C18-0BC0-BE57-E234-6B8A6E9D0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17654" y="2269252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6" name="E-Mail o li">
            <a:extLst>
              <a:ext uri="{FF2B5EF4-FFF2-40B4-BE49-F238E27FC236}">
                <a16:creationId xmlns:a16="http://schemas.microsoft.com/office/drawing/2014/main" id="{45805E63-ED81-0EA1-0A44-219A98CB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7654" y="2698834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 dirty="0"/>
              <a:t>vorname.nachname@baufinex.de</a:t>
            </a:r>
          </a:p>
        </p:txBody>
      </p:sp>
      <p:sp>
        <p:nvSpPr>
          <p:cNvPr id="17" name="Telefon o li">
            <a:extLst>
              <a:ext uri="{FF2B5EF4-FFF2-40B4-BE49-F238E27FC236}">
                <a16:creationId xmlns:a16="http://schemas.microsoft.com/office/drawing/2014/main" id="{E99BE71C-AD95-A4C9-6116-2AF824E34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7654" y="3023639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 +49 (0)151 171 923 99</a:t>
            </a:r>
          </a:p>
        </p:txBody>
      </p:sp>
      <p:sp>
        <p:nvSpPr>
          <p:cNvPr id="28" name="Bildplatzhalter o li">
            <a:extLst>
              <a:ext uri="{FF2B5EF4-FFF2-40B4-BE49-F238E27FC236}">
                <a16:creationId xmlns:a16="http://schemas.microsoft.com/office/drawing/2014/main" id="{5035CABF-B075-427A-42FB-9697D4422B5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400" y="1848500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Name o re">
            <a:extLst>
              <a:ext uri="{FF2B5EF4-FFF2-40B4-BE49-F238E27FC236}">
                <a16:creationId xmlns:a16="http://schemas.microsoft.com/office/drawing/2014/main" id="{6111BA71-27E5-C2FF-2B70-491641F99C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4212" y="1944447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2" name="Position o re">
            <a:extLst>
              <a:ext uri="{FF2B5EF4-FFF2-40B4-BE49-F238E27FC236}">
                <a16:creationId xmlns:a16="http://schemas.microsoft.com/office/drawing/2014/main" id="{C46FFC84-7560-A949-7C80-2375EF769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4212" y="2269252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15" name="E-Mail 0 re">
            <a:extLst>
              <a:ext uri="{FF2B5EF4-FFF2-40B4-BE49-F238E27FC236}">
                <a16:creationId xmlns:a16="http://schemas.microsoft.com/office/drawing/2014/main" id="{FAE2129A-F6AF-D100-00C6-37F1B80A89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4212" y="2698834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 dirty="0"/>
              <a:t>vorname.nachname@baufinex.de</a:t>
            </a:r>
          </a:p>
        </p:txBody>
      </p:sp>
      <p:sp>
        <p:nvSpPr>
          <p:cNvPr id="18" name="Telefon o re">
            <a:extLst>
              <a:ext uri="{FF2B5EF4-FFF2-40B4-BE49-F238E27FC236}">
                <a16:creationId xmlns:a16="http://schemas.microsoft.com/office/drawing/2014/main" id="{B868C802-4D38-42CC-B1E7-BA4F79F1BD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4212" y="3023639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 +49 (0)151 171 923 99</a:t>
            </a:r>
          </a:p>
        </p:txBody>
      </p:sp>
      <p:sp>
        <p:nvSpPr>
          <p:cNvPr id="29" name="Bildplatzhalter o re">
            <a:extLst>
              <a:ext uri="{FF2B5EF4-FFF2-40B4-BE49-F238E27FC236}">
                <a16:creationId xmlns:a16="http://schemas.microsoft.com/office/drawing/2014/main" id="{04FB8D8A-4ACE-7E4E-19C9-D98869A007E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08933" y="1848500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Name u li">
            <a:extLst>
              <a:ext uri="{FF2B5EF4-FFF2-40B4-BE49-F238E27FC236}">
                <a16:creationId xmlns:a16="http://schemas.microsoft.com/office/drawing/2014/main" id="{C5BAAEB4-16D8-1F06-394A-1E59552996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654" y="3963942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0" name="Position u li">
            <a:extLst>
              <a:ext uri="{FF2B5EF4-FFF2-40B4-BE49-F238E27FC236}">
                <a16:creationId xmlns:a16="http://schemas.microsoft.com/office/drawing/2014/main" id="{4EA9609B-0737-8D33-1D4B-4BB7FFEE3B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7654" y="4288747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21" name="E-Mail u li">
            <a:extLst>
              <a:ext uri="{FF2B5EF4-FFF2-40B4-BE49-F238E27FC236}">
                <a16:creationId xmlns:a16="http://schemas.microsoft.com/office/drawing/2014/main" id="{83DB22FF-AB0F-8AE8-5560-B08486E84D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17654" y="4718329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 dirty="0"/>
              <a:t>vorname.nachname@baufinex.de</a:t>
            </a:r>
          </a:p>
        </p:txBody>
      </p:sp>
      <p:sp>
        <p:nvSpPr>
          <p:cNvPr id="22" name="Telefon u li">
            <a:extLst>
              <a:ext uri="{FF2B5EF4-FFF2-40B4-BE49-F238E27FC236}">
                <a16:creationId xmlns:a16="http://schemas.microsoft.com/office/drawing/2014/main" id="{D0E0E40F-A428-0C95-BB19-7DA5B19E4D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654" y="5043134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 +49 (0)151 171 923 99</a:t>
            </a:r>
          </a:p>
        </p:txBody>
      </p:sp>
      <p:sp>
        <p:nvSpPr>
          <p:cNvPr id="30" name="Bildplatzhalter u li">
            <a:extLst>
              <a:ext uri="{FF2B5EF4-FFF2-40B4-BE49-F238E27FC236}">
                <a16:creationId xmlns:a16="http://schemas.microsoft.com/office/drawing/2014/main" id="{432FB169-6F04-14E6-DD8E-3DD8DD43556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8400" y="3867995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Name u re">
            <a:extLst>
              <a:ext uri="{FF2B5EF4-FFF2-40B4-BE49-F238E27FC236}">
                <a16:creationId xmlns:a16="http://schemas.microsoft.com/office/drawing/2014/main" id="{2339A4F9-8D8B-6B37-CB6D-C5D6F01D4F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4212" y="3963942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4" name="Position u re">
            <a:extLst>
              <a:ext uri="{FF2B5EF4-FFF2-40B4-BE49-F238E27FC236}">
                <a16:creationId xmlns:a16="http://schemas.microsoft.com/office/drawing/2014/main" id="{E795C646-1564-E498-3978-E51D93D7F8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04212" y="4288747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25" name="E-Mail u re">
            <a:extLst>
              <a:ext uri="{FF2B5EF4-FFF2-40B4-BE49-F238E27FC236}">
                <a16:creationId xmlns:a16="http://schemas.microsoft.com/office/drawing/2014/main" id="{5360F462-6A14-5A85-0D02-C780683A55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04212" y="4718329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 dirty="0"/>
              <a:t>vorname.nachname@baufinex.de</a:t>
            </a:r>
          </a:p>
        </p:txBody>
      </p:sp>
      <p:sp>
        <p:nvSpPr>
          <p:cNvPr id="26" name="Telefon u re">
            <a:extLst>
              <a:ext uri="{FF2B5EF4-FFF2-40B4-BE49-F238E27FC236}">
                <a16:creationId xmlns:a16="http://schemas.microsoft.com/office/drawing/2014/main" id="{40B30A9A-D830-54B8-26A3-C7EEB5A5C4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4212" y="5043134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 +49 (0)151 171 923 99</a:t>
            </a:r>
          </a:p>
        </p:txBody>
      </p:sp>
      <p:sp>
        <p:nvSpPr>
          <p:cNvPr id="31" name="Bildplatzhalter u re">
            <a:extLst>
              <a:ext uri="{FF2B5EF4-FFF2-40B4-BE49-F238E27FC236}">
                <a16:creationId xmlns:a16="http://schemas.microsoft.com/office/drawing/2014/main" id="{EF80F0E1-9278-15CC-4C31-CBF0FCFD85C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08933" y="3867995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398A-8E28-48A9-8A31-7B8C466EBC48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 hidden="1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010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zwe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Blau V">
            <a:extLst>
              <a:ext uri="{FF2B5EF4-FFF2-40B4-BE49-F238E27FC236}">
                <a16:creationId xmlns:a16="http://schemas.microsoft.com/office/drawing/2014/main" id="{B4741E92-474A-84FF-F24F-68A08898E0C0}"/>
              </a:ext>
            </a:extLst>
          </p:cNvPr>
          <p:cNvSpPr/>
          <p:nvPr/>
        </p:nvSpPr>
        <p:spPr>
          <a:xfrm>
            <a:off x="0" y="429"/>
            <a:ext cx="12192000" cy="6857143"/>
          </a:xfrm>
          <a:prstGeom prst="rect">
            <a:avLst/>
          </a:prstGeom>
          <a:gradFill flip="none" rotWithShape="1">
            <a:gsLst>
              <a:gs pos="0">
                <a:srgbClr val="5082FA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EA1C3CF0-8C7C-215C-33CC-251B0394D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58" r="24740" b="15140"/>
          <a:stretch/>
        </p:blipFill>
        <p:spPr>
          <a:xfrm>
            <a:off x="7709862" y="0"/>
            <a:ext cx="4482138" cy="6858000"/>
          </a:xfrm>
          <a:prstGeom prst="rect">
            <a:avLst/>
          </a:prstGeom>
        </p:spPr>
      </p:pic>
      <p:sp>
        <p:nvSpPr>
          <p:cNvPr id="22" name="Kreis Grün V">
            <a:extLst>
              <a:ext uri="{FF2B5EF4-FFF2-40B4-BE49-F238E27FC236}">
                <a16:creationId xmlns:a16="http://schemas.microsoft.com/office/drawing/2014/main" id="{6D558BA0-07E9-A70F-0F72-70B02A9D8163}"/>
              </a:ext>
            </a:extLst>
          </p:cNvPr>
          <p:cNvSpPr>
            <a:spLocks noChangeAspect="1"/>
          </p:cNvSpPr>
          <p:nvPr/>
        </p:nvSpPr>
        <p:spPr>
          <a:xfrm>
            <a:off x="7161871" y="1160748"/>
            <a:ext cx="1584000" cy="158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BAUFINEX-Logo wh">
            <a:extLst>
              <a:ext uri="{FF2B5EF4-FFF2-40B4-BE49-F238E27FC236}">
                <a16:creationId xmlns:a16="http://schemas.microsoft.com/office/drawing/2014/main" id="{BF0162FB-B2DE-4149-22B8-22B6C6B7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10" name="Werden Sie ...">
            <a:extLst>
              <a:ext uri="{FF2B5EF4-FFF2-40B4-BE49-F238E27FC236}">
                <a16:creationId xmlns:a16="http://schemas.microsoft.com/office/drawing/2014/main" id="{5A86091A-4BDB-7788-98F6-EFD8D7ACEF14}"/>
              </a:ext>
            </a:extLst>
          </p:cNvPr>
          <p:cNvSpPr txBox="1"/>
          <p:nvPr/>
        </p:nvSpPr>
        <p:spPr>
          <a:xfrm>
            <a:off x="432077" y="1276439"/>
            <a:ext cx="4598054" cy="1595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3000" dirty="0">
                <a:latin typeface="+mj-lt"/>
              </a:rPr>
              <a:t>Werde Teil des </a:t>
            </a:r>
            <a:br>
              <a:rPr lang="de-DE" sz="3000" dirty="0">
                <a:latin typeface="+mj-lt"/>
              </a:rPr>
            </a:br>
            <a:r>
              <a:rPr lang="de-DE" sz="3000" dirty="0">
                <a:latin typeface="+mj-lt"/>
              </a:rPr>
              <a:t>größten Netzwerks für </a:t>
            </a:r>
            <a:br>
              <a:rPr lang="de-DE" sz="3000" dirty="0">
                <a:latin typeface="+mj-lt"/>
              </a:rPr>
            </a:br>
            <a:r>
              <a:rPr lang="de-DE" sz="3000" dirty="0">
                <a:latin typeface="+mj-lt"/>
              </a:rPr>
              <a:t>digitale Baufinanzierung!</a:t>
            </a:r>
          </a:p>
        </p:txBody>
      </p:sp>
      <p:sp>
        <p:nvSpPr>
          <p:cNvPr id="12" name="URL">
            <a:extLst>
              <a:ext uri="{FF2B5EF4-FFF2-40B4-BE49-F238E27FC236}">
                <a16:creationId xmlns:a16="http://schemas.microsoft.com/office/drawing/2014/main" id="{83762645-8704-259C-7547-8AB6C4BE6CB9}"/>
              </a:ext>
            </a:extLst>
          </p:cNvPr>
          <p:cNvSpPr txBox="1"/>
          <p:nvPr/>
        </p:nvSpPr>
        <p:spPr>
          <a:xfrm>
            <a:off x="432077" y="3119295"/>
            <a:ext cx="201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nb-NO" dirty="0"/>
              <a:t>www.baufinex.de</a:t>
            </a:r>
          </a:p>
        </p:txBody>
      </p:sp>
      <p:sp>
        <p:nvSpPr>
          <p:cNvPr id="4" name="E-Mail-Platzhalter">
            <a:extLst>
              <a:ext uri="{FF2B5EF4-FFF2-40B4-BE49-F238E27FC236}">
                <a16:creationId xmlns:a16="http://schemas.microsoft.com/office/drawing/2014/main" id="{2ACD5355-5D4F-6E9E-AD4C-A5F72012D4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984" y="3439563"/>
            <a:ext cx="4656138" cy="309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E-Mail: genoberater@baufinex.de</a:t>
            </a:r>
          </a:p>
        </p:txBody>
      </p:sp>
      <p:sp>
        <p:nvSpPr>
          <p:cNvPr id="6" name="Telefon-Platzhalter">
            <a:extLst>
              <a:ext uri="{FF2B5EF4-FFF2-40B4-BE49-F238E27FC236}">
                <a16:creationId xmlns:a16="http://schemas.microsoft.com/office/drawing/2014/main" id="{19F04327-B379-28BF-3F98-B37D443F84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84" y="3749212"/>
            <a:ext cx="4656138" cy="309562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300"/>
              </a:spcBef>
            </a:pPr>
            <a:r>
              <a:rPr lang="nb-NO" dirty="0"/>
              <a:t>Telefon: +49 (0)800 8 000805</a:t>
            </a:r>
            <a:endParaRPr lang="de-DE" dirty="0"/>
          </a:p>
        </p:txBody>
      </p:sp>
      <p:pic>
        <p:nvPicPr>
          <p:cNvPr id="18" name="LinkedIn">
            <a:extLst>
              <a:ext uri="{FF2B5EF4-FFF2-40B4-BE49-F238E27FC236}">
                <a16:creationId xmlns:a16="http://schemas.microsoft.com/office/drawing/2014/main" id="{91B0D24E-7515-18E7-0180-11B5398C0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939" y="4285973"/>
            <a:ext cx="539502" cy="539502"/>
          </a:xfrm>
          <a:prstGeom prst="rect">
            <a:avLst/>
          </a:prstGeom>
        </p:spPr>
      </p:pic>
      <p:pic>
        <p:nvPicPr>
          <p:cNvPr id="20" name="Xing">
            <a:extLst>
              <a:ext uri="{FF2B5EF4-FFF2-40B4-BE49-F238E27FC236}">
                <a16:creationId xmlns:a16="http://schemas.microsoft.com/office/drawing/2014/main" id="{99C3D706-8660-83C0-47A6-6BBEAA562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448" y="4285973"/>
            <a:ext cx="539502" cy="539502"/>
          </a:xfrm>
          <a:prstGeom prst="rect">
            <a:avLst/>
          </a:prstGeom>
        </p:spPr>
      </p:pic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2EF0-2631-4521-8CE4-862417C3C393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 hidden="1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722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Blau V">
            <a:extLst>
              <a:ext uri="{FF2B5EF4-FFF2-40B4-BE49-F238E27FC236}">
                <a16:creationId xmlns:a16="http://schemas.microsoft.com/office/drawing/2014/main" id="{3628B344-D872-99F6-A39B-EBA98DCFF270}"/>
              </a:ext>
            </a:extLst>
          </p:cNvPr>
          <p:cNvSpPr/>
          <p:nvPr/>
        </p:nvSpPr>
        <p:spPr>
          <a:xfrm>
            <a:off x="0" y="429"/>
            <a:ext cx="12192000" cy="6857143"/>
          </a:xfrm>
          <a:prstGeom prst="rect">
            <a:avLst/>
          </a:prstGeom>
          <a:gradFill flip="none" rotWithShape="1">
            <a:gsLst>
              <a:gs pos="0">
                <a:srgbClr val="5082FA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72B9559F-335F-F75B-2942-32B95253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003BC3-F737-EC53-785F-5D236DFB2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78" y="1844674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FD93B70-F29A-1D6E-9A38-88458EE2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78" y="2132856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BC8240F-419D-775A-4E1A-B0752E2E81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00143" y="1844674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21B81A2-BCE3-B162-595F-2DA991C470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00143" y="2132856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CF24FD6E-526A-E526-96DA-244B0D15B6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208" y="1844674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A6F714D3-8137-FC48-C642-78E90B5B63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68208" y="2132856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94E48DF-43F3-3C5A-E469-DBEABA6084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78" y="285281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CA903E6D-A8AF-1CD2-8FAA-D1C98E31B1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078" y="3137674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049CECA2-535D-328A-A84C-1622F13B4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00143" y="285281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B78D38BD-EF02-AD92-51DB-D5FC42B0BD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00143" y="3137674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F26D274D-2974-DC47-0626-852E10B4A0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68208" y="285281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06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5164B95A-E4EF-F4CD-E0A8-AB4A46D3BBA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8208" y="3137674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DE5EC906-DF6C-DE4F-7946-27E472330E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078" y="3854310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07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2F652BFB-8D2B-ABAC-8D02-D34EB2AFCD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078" y="4142492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4675736A-EEC6-1B22-E988-9DA91FEE95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00143" y="3854310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08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0C870D5F-E12A-57C7-CC72-6E08BEB59C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00143" y="4142492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70480577-233A-F45B-94A2-9C0568178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8208" y="3854310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B5006044-62C4-4432-CD99-04573EF7E50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8208" y="4142492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2E484F15-D905-DCF2-6D1A-C490B633FE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2078" y="485912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10</a:t>
            </a:r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15A9A468-F3DD-C937-F40A-ECECC7C851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078" y="5147310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5DF84BBF-AF79-6426-0750-9BE8BC01C7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00143" y="485912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11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C5C3FE07-8E23-1EBD-7A1D-6001D86D14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0143" y="5147310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DB87C212-670D-7CD1-7202-169D434CF0C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8208" y="485912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12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A9EDDC41-1565-9B0C-C221-34A34660D29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68208" y="5147310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AF6-DF5D-4F4B-A7E3-8187DC87B113}" type="datetime1">
              <a:rPr lang="de-DE" smtClean="0"/>
              <a:t>11.12.2024</a:t>
            </a:fld>
            <a:endParaRPr lang="de-DE" dirty="0"/>
          </a:p>
        </p:txBody>
      </p:sp>
      <p:sp>
        <p:nvSpPr>
          <p:cNvPr id="26" name="Linien-Platzhalter">
            <a:extLst>
              <a:ext uri="{FF2B5EF4-FFF2-40B4-BE49-F238E27FC236}">
                <a16:creationId xmlns:a16="http://schemas.microsoft.com/office/drawing/2014/main" id="{4E3430D4-4577-56CE-F554-E7AFF022E6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96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003BC3-F737-EC53-785F-5D236DFB2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78" y="1844674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13" name="Linien-Platzhalter">
            <a:extLst>
              <a:ext uri="{FF2B5EF4-FFF2-40B4-BE49-F238E27FC236}">
                <a16:creationId xmlns:a16="http://schemas.microsoft.com/office/drawing/2014/main" id="{8A2B8A3E-3F25-02AE-0F04-F95EFD00973F}"/>
              </a:ext>
            </a:extLst>
          </p:cNvPr>
          <p:cNvSpPr txBox="1">
            <a:spLocks/>
          </p:cNvSpPr>
          <p:nvPr/>
        </p:nvSpPr>
        <p:spPr>
          <a:xfrm>
            <a:off x="1641029" y="1814389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9419E9F2-7F5E-BF59-C86B-DA21E0AEF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670" y="1844674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FD93B70-F29A-1D6E-9A38-88458EE2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78" y="2132856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2BF2FE6-0214-3666-7A5D-18117EDDF3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3992" y="1844674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17" name="Linien-Platzhalter">
            <a:extLst>
              <a:ext uri="{FF2B5EF4-FFF2-40B4-BE49-F238E27FC236}">
                <a16:creationId xmlns:a16="http://schemas.microsoft.com/office/drawing/2014/main" id="{8EEED3B7-1B47-0316-09AB-C13DAD897C44}"/>
              </a:ext>
            </a:extLst>
          </p:cNvPr>
          <p:cNvSpPr txBox="1">
            <a:spLocks/>
          </p:cNvSpPr>
          <p:nvPr/>
        </p:nvSpPr>
        <p:spPr>
          <a:xfrm>
            <a:off x="7232943" y="1814389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9F4957EF-C291-FA37-F16C-05578B1F9E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1584" y="1844674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D6A2791-F2EE-B28A-0837-3EE781BA66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992" y="2132856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94E48DF-43F3-3C5A-E469-DBEABA6084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78" y="285281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21" name="Linien-Platzhalter">
            <a:extLst>
              <a:ext uri="{FF2B5EF4-FFF2-40B4-BE49-F238E27FC236}">
                <a16:creationId xmlns:a16="http://schemas.microsoft.com/office/drawing/2014/main" id="{4E19C1AD-89E0-0F12-6B45-D65F5D5CAA95}"/>
              </a:ext>
            </a:extLst>
          </p:cNvPr>
          <p:cNvSpPr txBox="1">
            <a:spLocks/>
          </p:cNvSpPr>
          <p:nvPr/>
        </p:nvSpPr>
        <p:spPr>
          <a:xfrm>
            <a:off x="1641029" y="2819207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8256F70-2FB1-B1EC-DE80-1D35BBC5E7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99670" y="2849492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CA903E6D-A8AF-1CD2-8FAA-D1C98E31B1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078" y="3137674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68482966-512B-979E-05C7-B98876525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3992" y="285281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25" name="Linien-Platzhalter">
            <a:extLst>
              <a:ext uri="{FF2B5EF4-FFF2-40B4-BE49-F238E27FC236}">
                <a16:creationId xmlns:a16="http://schemas.microsoft.com/office/drawing/2014/main" id="{94A33225-6549-FE27-194A-EEE6E2F4FED4}"/>
              </a:ext>
            </a:extLst>
          </p:cNvPr>
          <p:cNvSpPr txBox="1">
            <a:spLocks/>
          </p:cNvSpPr>
          <p:nvPr/>
        </p:nvSpPr>
        <p:spPr>
          <a:xfrm>
            <a:off x="7232943" y="2819207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EB9C6C0A-59FA-6C5C-F425-92E5839513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1584" y="2849492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C0EE5B10-F0E1-7E74-AF46-3646B418B3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23992" y="3137674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DE5EC906-DF6C-DE4F-7946-27E472330E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078" y="3854310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37" name="Linien-Platzhalter">
            <a:extLst>
              <a:ext uri="{FF2B5EF4-FFF2-40B4-BE49-F238E27FC236}">
                <a16:creationId xmlns:a16="http://schemas.microsoft.com/office/drawing/2014/main" id="{BC685369-5980-E8E5-E1AB-E5947176D170}"/>
              </a:ext>
            </a:extLst>
          </p:cNvPr>
          <p:cNvSpPr txBox="1">
            <a:spLocks/>
          </p:cNvSpPr>
          <p:nvPr/>
        </p:nvSpPr>
        <p:spPr>
          <a:xfrm>
            <a:off x="1641029" y="3824025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230FE719-8644-5760-1EC8-70A70264BE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99670" y="3854310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2F652BFB-8D2B-ABAC-8D02-D34EB2AFCD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078" y="4142492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90BD9ECC-220F-3F43-AD27-B0B5A37C0B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23992" y="3854310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41" name="Linien-Platzhalter">
            <a:extLst>
              <a:ext uri="{FF2B5EF4-FFF2-40B4-BE49-F238E27FC236}">
                <a16:creationId xmlns:a16="http://schemas.microsoft.com/office/drawing/2014/main" id="{66D49D62-17FF-2649-8696-6B89ABA5F547}"/>
              </a:ext>
            </a:extLst>
          </p:cNvPr>
          <p:cNvSpPr txBox="1">
            <a:spLocks/>
          </p:cNvSpPr>
          <p:nvPr/>
        </p:nvSpPr>
        <p:spPr>
          <a:xfrm>
            <a:off x="7232943" y="3824025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CA2107C6-0EF1-A1B8-455B-580E14B0F4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91584" y="3854310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5F41B43C-5DC6-726B-5C5D-7A303078DB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23992" y="4142492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2E484F15-D905-DCF2-6D1A-C490B633FE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2078" y="485912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54" name="Linien-Platzhalter">
            <a:extLst>
              <a:ext uri="{FF2B5EF4-FFF2-40B4-BE49-F238E27FC236}">
                <a16:creationId xmlns:a16="http://schemas.microsoft.com/office/drawing/2014/main" id="{471E4CAC-6869-EB28-F3A3-8C567C90CB85}"/>
              </a:ext>
            </a:extLst>
          </p:cNvPr>
          <p:cNvSpPr txBox="1">
            <a:spLocks/>
          </p:cNvSpPr>
          <p:nvPr/>
        </p:nvSpPr>
        <p:spPr>
          <a:xfrm>
            <a:off x="1641029" y="4828843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0999CFBF-24C6-1342-5A62-FCF0FCBCEF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99670" y="4859128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15A9A468-F3DD-C937-F40A-ECECC7C851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078" y="5147310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55" name="Textplatzhalter 6">
            <a:extLst>
              <a:ext uri="{FF2B5EF4-FFF2-40B4-BE49-F238E27FC236}">
                <a16:creationId xmlns:a16="http://schemas.microsoft.com/office/drawing/2014/main" id="{AACA79FF-5C6C-A853-BB72-7DC6B96280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23992" y="485912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09:00 Uhr</a:t>
            </a:r>
          </a:p>
        </p:txBody>
      </p:sp>
      <p:sp>
        <p:nvSpPr>
          <p:cNvPr id="58" name="Linien-Platzhalter">
            <a:extLst>
              <a:ext uri="{FF2B5EF4-FFF2-40B4-BE49-F238E27FC236}">
                <a16:creationId xmlns:a16="http://schemas.microsoft.com/office/drawing/2014/main" id="{982502CA-A3C5-2A06-C399-105ECB30280E}"/>
              </a:ext>
            </a:extLst>
          </p:cNvPr>
          <p:cNvSpPr txBox="1">
            <a:spLocks/>
          </p:cNvSpPr>
          <p:nvPr/>
        </p:nvSpPr>
        <p:spPr>
          <a:xfrm>
            <a:off x="7232943" y="4828843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56" name="Textplatzhalter 6">
            <a:extLst>
              <a:ext uri="{FF2B5EF4-FFF2-40B4-BE49-F238E27FC236}">
                <a16:creationId xmlns:a16="http://schemas.microsoft.com/office/drawing/2014/main" id="{9275DFEB-1757-D63B-B41F-3C55F153F4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1584" y="4859128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Agendapunkt</a:t>
            </a:r>
          </a:p>
        </p:txBody>
      </p:sp>
      <p:sp>
        <p:nvSpPr>
          <p:cNvPr id="57" name="Textplatzhalter 6">
            <a:extLst>
              <a:ext uri="{FF2B5EF4-FFF2-40B4-BE49-F238E27FC236}">
                <a16:creationId xmlns:a16="http://schemas.microsoft.com/office/drawing/2014/main" id="{489527DC-406E-2513-9B98-A457FCB492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23992" y="5147310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kurze Erklärung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866-A733-4605-8241-1717F45C8B4B}" type="datetime1">
              <a:rPr lang="de-DE" smtClean="0"/>
              <a:t>11.12.2024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244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9CF4858B-3B28-CBE0-BB76-6421069C3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9" r="9948" b="3322"/>
          <a:stretch/>
        </p:blipFill>
        <p:spPr>
          <a:xfrm>
            <a:off x="7464152" y="0"/>
            <a:ext cx="4715148" cy="6857143"/>
          </a:xfrm>
          <a:prstGeom prst="rect">
            <a:avLst/>
          </a:prstGeom>
        </p:spPr>
      </p:pic>
      <p:sp>
        <p:nvSpPr>
          <p:cNvPr id="9" name="Kreis Grün V">
            <a:extLst>
              <a:ext uri="{FF2B5EF4-FFF2-40B4-BE49-F238E27FC236}">
                <a16:creationId xmlns:a16="http://schemas.microsoft.com/office/drawing/2014/main" id="{686FCFF6-8091-A318-684C-0EAD7A62C99C}"/>
              </a:ext>
            </a:extLst>
          </p:cNvPr>
          <p:cNvSpPr>
            <a:spLocks noChangeAspect="1"/>
          </p:cNvSpPr>
          <p:nvPr/>
        </p:nvSpPr>
        <p:spPr>
          <a:xfrm>
            <a:off x="6982507" y="1016884"/>
            <a:ext cx="1368000" cy="1368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BAUFINEX-Logo wh">
            <a:extLst>
              <a:ext uri="{FF2B5EF4-FFF2-40B4-BE49-F238E27FC236}">
                <a16:creationId xmlns:a16="http://schemas.microsoft.com/office/drawing/2014/main" id="{CDEE82CA-D0C6-14ED-81AF-1142D7A2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A79C9E-1CC5-A0A6-70A5-87F310F9D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708921"/>
            <a:ext cx="7248176" cy="1440000"/>
          </a:xfrm>
        </p:spPr>
        <p:txBody>
          <a:bodyPr anchor="t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Zwischentitel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9D95B4A-6708-0065-3466-F1FF6FD0205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7126507" y="1160884"/>
            <a:ext cx="1080000" cy="1080000"/>
          </a:xfrm>
        </p:spPr>
        <p:txBody>
          <a:bodyPr lIns="36000" tIns="36000" rIns="36000" bIns="36000" anchor="ctr"/>
          <a:lstStyle>
            <a:lvl1pPr algn="ctr">
              <a:defRPr sz="5000"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3B3481C-CD26-E294-6EBE-E334CF31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052A-14B3-4E49-B23C-798DE6287F12}" type="datetime1">
              <a:rPr lang="de-DE" smtClean="0"/>
              <a:t>11.12.2024</a:t>
            </a:fld>
            <a:endParaRPr lang="de-DE" dirty="0"/>
          </a:p>
        </p:txBody>
      </p:sp>
      <p:sp>
        <p:nvSpPr>
          <p:cNvPr id="3" name="Linien-Platzhalter">
            <a:extLst>
              <a:ext uri="{FF2B5EF4-FFF2-40B4-BE49-F238E27FC236}">
                <a16:creationId xmlns:a16="http://schemas.microsoft.com/office/drawing/2014/main" id="{763B893A-E803-1DEC-AFFC-3743824645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B342EE5-D250-EB5F-18E9-BE725A6BCF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296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6" y="504000"/>
            <a:ext cx="11352135" cy="1138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Name o li">
            <a:extLst>
              <a:ext uri="{FF2B5EF4-FFF2-40B4-BE49-F238E27FC236}">
                <a16:creationId xmlns:a16="http://schemas.microsoft.com/office/drawing/2014/main" id="{1046F7F7-DF03-D3FF-CB2C-EAAF951B8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9979" y="4574971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Position o li">
            <a:extLst>
              <a:ext uri="{FF2B5EF4-FFF2-40B4-BE49-F238E27FC236}">
                <a16:creationId xmlns:a16="http://schemas.microsoft.com/office/drawing/2014/main" id="{60F27C18-0BC0-BE57-E234-6B8A6E9D0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979" y="4899776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28" name="Bildplatzhalter o li">
            <a:extLst>
              <a:ext uri="{FF2B5EF4-FFF2-40B4-BE49-F238E27FC236}">
                <a16:creationId xmlns:a16="http://schemas.microsoft.com/office/drawing/2014/main" id="{5035CABF-B075-427A-42FB-9697D4422B5E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400400" y="1848500"/>
            <a:ext cx="2520000" cy="2520000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Name o re">
            <a:extLst>
              <a:ext uri="{FF2B5EF4-FFF2-40B4-BE49-F238E27FC236}">
                <a16:creationId xmlns:a16="http://schemas.microsoft.com/office/drawing/2014/main" id="{6111BA71-27E5-C2FF-2B70-491641F99C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000" y="4538166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2" name="Position o re">
            <a:extLst>
              <a:ext uri="{FF2B5EF4-FFF2-40B4-BE49-F238E27FC236}">
                <a16:creationId xmlns:a16="http://schemas.microsoft.com/office/drawing/2014/main" id="{C46FFC84-7560-A949-7C80-2375EF769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6000" y="4862971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29" name="Bildplatzhalter o re">
            <a:extLst>
              <a:ext uri="{FF2B5EF4-FFF2-40B4-BE49-F238E27FC236}">
                <a16:creationId xmlns:a16="http://schemas.microsoft.com/office/drawing/2014/main" id="{04FB8D8A-4ACE-7E4E-19C9-D98869A007E3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4836000" y="1848500"/>
            <a:ext cx="2520000" cy="2520000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Name u li">
            <a:extLst>
              <a:ext uri="{FF2B5EF4-FFF2-40B4-BE49-F238E27FC236}">
                <a16:creationId xmlns:a16="http://schemas.microsoft.com/office/drawing/2014/main" id="{C5BAAEB4-16D8-1F06-394A-1E59552996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6361" y="4530324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0" name="Position u li">
            <a:extLst>
              <a:ext uri="{FF2B5EF4-FFF2-40B4-BE49-F238E27FC236}">
                <a16:creationId xmlns:a16="http://schemas.microsoft.com/office/drawing/2014/main" id="{4EA9609B-0737-8D33-1D4B-4BB7FFEE3B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6361" y="4855129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30" name="Bildplatzhalter u li">
            <a:extLst>
              <a:ext uri="{FF2B5EF4-FFF2-40B4-BE49-F238E27FC236}">
                <a16:creationId xmlns:a16="http://schemas.microsoft.com/office/drawing/2014/main" id="{432FB169-6F04-14E6-DD8E-3DD8DD43556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256520" y="1848500"/>
            <a:ext cx="2520000" cy="2520000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7FE3-9266-48B3-9A05-27E45CC90839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Linien-Platzhalter">
            <a:extLst>
              <a:ext uri="{FF2B5EF4-FFF2-40B4-BE49-F238E27FC236}">
                <a16:creationId xmlns:a16="http://schemas.microsoft.com/office/drawing/2014/main" id="{EFD8469E-C200-2E16-9A64-EA1278F7B26C}"/>
              </a:ext>
            </a:extLst>
          </p:cNvPr>
          <p:cNvSpPr txBox="1">
            <a:spLocks/>
          </p:cNvSpPr>
          <p:nvPr/>
        </p:nvSpPr>
        <p:spPr>
          <a:xfrm>
            <a:off x="11352592" y="6068770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47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49E46B-8B2D-3599-B27F-F72C6230B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0690-5B1C-4439-A61D-780A16B30807}" type="datetime1">
              <a:rPr lang="de-DE" smtClean="0"/>
              <a:t>11.12.2024</a:t>
            </a:fld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03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2236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67C097-4607-C93B-287F-6DBEF7FFB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87" y="1843200"/>
            <a:ext cx="52236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086C-4F5A-4D99-A117-B5907F2055DF}" type="datetime1">
              <a:rPr lang="de-DE" smtClean="0"/>
              <a:t>11.12.2024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53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UFINEX-Logo digBlau">
            <a:extLst>
              <a:ext uri="{FF2B5EF4-FFF2-40B4-BE49-F238E27FC236}">
                <a16:creationId xmlns:a16="http://schemas.microsoft.com/office/drawing/2014/main" id="{FE1867EF-A9C5-63EC-0EB6-C3F7C00609D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" y="6003267"/>
            <a:ext cx="1764265" cy="396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AA5EF8-4F9D-4209-6365-A4678D11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3892D3-AF7A-D31A-8986-BB8282AD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8" y="1844675"/>
            <a:ext cx="11317009" cy="3731159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3EFCEA-4819-BA3A-D320-FE679C33F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592" y="6070137"/>
            <a:ext cx="1080000" cy="360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F04FC9C3-80F7-40CB-A5A8-8F03C5979F02}" type="datetime1">
              <a:rPr lang="de-DE" smtClean="0"/>
              <a:t>11.12.2024</a:t>
            </a:fld>
            <a:endParaRPr lang="de-DE" dirty="0"/>
          </a:p>
        </p:txBody>
      </p:sp>
      <p:cxnSp>
        <p:nvCxnSpPr>
          <p:cNvPr id="17" name="Gerader Verbinder 16" hidden="1">
            <a:extLst>
              <a:ext uri="{FF2B5EF4-FFF2-40B4-BE49-F238E27FC236}">
                <a16:creationId xmlns:a16="http://schemas.microsoft.com/office/drawing/2014/main" id="{69BB70FD-0AD7-CC62-A820-64FF3100E242}"/>
              </a:ext>
            </a:extLst>
          </p:cNvPr>
          <p:cNvCxnSpPr>
            <a:cxnSpLocks/>
          </p:cNvCxnSpPr>
          <p:nvPr/>
        </p:nvCxnSpPr>
        <p:spPr>
          <a:xfrm>
            <a:off x="11424592" y="6178137"/>
            <a:ext cx="0" cy="144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ien-Platzhalter">
            <a:extLst>
              <a:ext uri="{FF2B5EF4-FFF2-40B4-BE49-F238E27FC236}">
                <a16:creationId xmlns:a16="http://schemas.microsoft.com/office/drawing/2014/main" id="{0F71669D-AC05-86B7-99BA-73DC59B58DD7}"/>
              </a:ext>
            </a:extLst>
          </p:cNvPr>
          <p:cNvSpPr txBox="1">
            <a:spLocks/>
          </p:cNvSpPr>
          <p:nvPr/>
        </p:nvSpPr>
        <p:spPr>
          <a:xfrm>
            <a:off x="11352592" y="6068770"/>
            <a:ext cx="144000" cy="360000"/>
          </a:xfrm>
          <a:prstGeom prst="rect">
            <a:avLst/>
          </a:prstGeom>
          <a:blipFill>
            <a:blip r:embed="rId34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F27AFB-13A2-D5A9-9645-335BB7F2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087" y="6070137"/>
            <a:ext cx="540000" cy="360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>
              <a:defRPr sz="14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fld id="{B747BAED-A2E0-45D3-9086-6DBCBE28FCD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9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80" r:id="rId3"/>
    <p:sldLayoutId id="2147483679" r:id="rId4"/>
    <p:sldLayoutId id="2147483678" r:id="rId5"/>
    <p:sldLayoutId id="2147483651" r:id="rId6"/>
    <p:sldLayoutId id="2147483677" r:id="rId7"/>
    <p:sldLayoutId id="2147483650" r:id="rId8"/>
    <p:sldLayoutId id="2147483652" r:id="rId9"/>
    <p:sldLayoutId id="2147483657" r:id="rId10"/>
    <p:sldLayoutId id="2147483658" r:id="rId11"/>
    <p:sldLayoutId id="2147483659" r:id="rId12"/>
    <p:sldLayoutId id="2147483660" r:id="rId13"/>
    <p:sldLayoutId id="2147483653" r:id="rId14"/>
    <p:sldLayoutId id="2147483661" r:id="rId15"/>
    <p:sldLayoutId id="2147483662" r:id="rId16"/>
    <p:sldLayoutId id="2147483666" r:id="rId17"/>
    <p:sldLayoutId id="2147483665" r:id="rId18"/>
    <p:sldLayoutId id="2147483664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54" r:id="rId27"/>
    <p:sldLayoutId id="2147483655" r:id="rId28"/>
    <p:sldLayoutId id="2147483674" r:id="rId29"/>
    <p:sldLayoutId id="2147483675" r:id="rId30"/>
    <p:sldLayoutId id="2147483681" r:id="rId31"/>
  </p:sldLayoutIdLst>
  <p:hf hdr="0" ft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SzPct val="12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1162">
          <p15:clr>
            <a:srgbClr val="F26B43"/>
          </p15:clr>
        </p15:guide>
        <p15:guide id="5" orient="horz" pos="3521">
          <p15:clr>
            <a:srgbClr val="F26B43"/>
          </p15:clr>
        </p15:guide>
        <p15:guide id="6" orient="horz" pos="1049">
          <p15:clr>
            <a:srgbClr val="F26B43"/>
          </p15:clr>
        </p15:guide>
        <p15:guide id="7" orient="horz" pos="3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9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4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jp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09891-B9DB-FBA7-7219-5C9D0F57A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drinnen, computer, Computer enthält.&#10;&#10;Automatisch generierte Beschreibung">
            <a:extLst>
              <a:ext uri="{FF2B5EF4-FFF2-40B4-BE49-F238E27FC236}">
                <a16:creationId xmlns:a16="http://schemas.microsoft.com/office/drawing/2014/main" id="{8052D524-0EA0-4BA5-0516-FAA6F7F54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r="7222"/>
          <a:stretch/>
        </p:blipFill>
        <p:spPr>
          <a:xfrm>
            <a:off x="-1" y="0"/>
            <a:ext cx="5874301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982375A-3D96-7E5D-7980-8F8B2ED1646C}"/>
              </a:ext>
            </a:extLst>
          </p:cNvPr>
          <p:cNvSpPr txBox="1"/>
          <p:nvPr/>
        </p:nvSpPr>
        <p:spPr>
          <a:xfrm>
            <a:off x="5874299" y="3005663"/>
            <a:ext cx="6317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tx2"/>
                </a:solidFill>
                <a:latin typeface="+mj-lt"/>
              </a:rPr>
              <a:t>Finanzierungs-beratung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24CAA6-5E42-C064-5F1C-6091227BC9D8}"/>
              </a:ext>
            </a:extLst>
          </p:cNvPr>
          <p:cNvSpPr txBox="1"/>
          <p:nvPr/>
        </p:nvSpPr>
        <p:spPr>
          <a:xfrm>
            <a:off x="5882304" y="2420888"/>
            <a:ext cx="6317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2"/>
                </a:solidFill>
                <a:latin typeface="Museo Sans 700" panose="02000000000000000000" pitchFamily="50" charset="0"/>
              </a:rPr>
              <a:t>DAS SIND WIR</a:t>
            </a:r>
          </a:p>
        </p:txBody>
      </p:sp>
    </p:spTree>
    <p:extLst>
      <p:ext uri="{BB962C8B-B14F-4D97-AF65-F5344CB8AC3E}">
        <p14:creationId xmlns:p14="http://schemas.microsoft.com/office/powerpoint/2010/main" val="46593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B9239D-8305-ED16-9B82-7F023FC6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10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A3B1FA-E154-874D-08DF-3A81F0F8A48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9EB12B-B585-358F-F227-305563F0F667}"/>
              </a:ext>
            </a:extLst>
          </p:cNvPr>
          <p:cNvSpPr txBox="1"/>
          <p:nvPr/>
        </p:nvSpPr>
        <p:spPr>
          <a:xfrm>
            <a:off x="8545290" y="3637975"/>
            <a:ext cx="32037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500">
                <a:latin typeface="Museo Sans 300" panose="02000000000000000000" pitchFamily="50" charset="0"/>
              </a:rPr>
              <a:t>Die </a:t>
            </a:r>
            <a:r>
              <a:rPr lang="de-DE" sz="1500" err="1">
                <a:latin typeface="Museo Sans 300" panose="02000000000000000000" pitchFamily="50" charset="0"/>
              </a:rPr>
              <a:t>Kolleg:innen</a:t>
            </a:r>
            <a:r>
              <a:rPr lang="de-DE" sz="1500">
                <a:latin typeface="Museo Sans 300" panose="02000000000000000000" pitchFamily="50" charset="0"/>
              </a:rPr>
              <a:t> leben ganz nach dem Motto </a:t>
            </a:r>
            <a:r>
              <a:rPr lang="de-DE" sz="1500">
                <a:solidFill>
                  <a:schemeClr val="tx2"/>
                </a:solidFill>
                <a:latin typeface="Museo Sans 300" panose="02000000000000000000" pitchFamily="50" charset="0"/>
              </a:rPr>
              <a:t>#nettseikoschdednix</a:t>
            </a:r>
            <a:r>
              <a:rPr lang="de-DE" sz="1500">
                <a:latin typeface="Museo Sans 300" panose="02000000000000000000" pitchFamily="50" charset="0"/>
              </a:rPr>
              <a:t>, wimmeln keinen am Telefon mit </a:t>
            </a:r>
            <a:r>
              <a:rPr lang="de-DE" sz="1500">
                <a:solidFill>
                  <a:schemeClr val="tx2"/>
                </a:solidFill>
                <a:latin typeface="Museo Sans 300" panose="02000000000000000000" pitchFamily="50" charset="0"/>
              </a:rPr>
              <a:t>#mirkaufatnix </a:t>
            </a:r>
            <a:r>
              <a:rPr lang="de-DE" sz="1500">
                <a:latin typeface="Museo Sans 300" panose="02000000000000000000" pitchFamily="50" charset="0"/>
              </a:rPr>
              <a:t>ab und sind echte Spezialisten im Gebiet </a:t>
            </a:r>
            <a:r>
              <a:rPr lang="de-DE" sz="1500">
                <a:solidFill>
                  <a:schemeClr val="tx2"/>
                </a:solidFill>
                <a:latin typeface="Museo Sans 300" panose="02000000000000000000" pitchFamily="50" charset="0"/>
              </a:rPr>
              <a:t>#SchaffaSchaffaHäusleBaue</a:t>
            </a:r>
            <a:r>
              <a:rPr lang="de-DE" sz="1500">
                <a:latin typeface="Museo Sans 300" panose="02000000000000000000" pitchFamily="50" charset="0"/>
              </a:rPr>
              <a:t>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E9F2C2-48C2-53E0-6A3D-4DCF46818DE6}"/>
              </a:ext>
            </a:extLst>
          </p:cNvPr>
          <p:cNvSpPr txBox="1">
            <a:spLocks/>
          </p:cNvSpPr>
          <p:nvPr/>
        </p:nvSpPr>
        <p:spPr>
          <a:xfrm>
            <a:off x="9897342" y="3068960"/>
            <a:ext cx="11352135" cy="1138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Über uns. </a:t>
            </a:r>
          </a:p>
        </p:txBody>
      </p:sp>
      <p:pic>
        <p:nvPicPr>
          <p:cNvPr id="5" name="Grafik 4" descr="Ein Bild, das Person, Hand, dunkel enthält.&#10;&#10;Automatisch generierte Beschreibung">
            <a:extLst>
              <a:ext uri="{FF2B5EF4-FFF2-40B4-BE49-F238E27FC236}">
                <a16:creationId xmlns:a16="http://schemas.microsoft.com/office/drawing/2014/main" id="{6B1BDACF-B30D-FB47-7BDB-BC37FFF37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72755"/>
            <a:ext cx="7917795" cy="63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2591C1-D341-4B82-1170-2B64432D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B747BAED-A2E0-45D3-9086-6DBCBE28FCD2}" type="slidenum">
              <a:rPr lang="de-DE">
                <a:solidFill>
                  <a:srgbClr val="1E37B4"/>
                </a:solidFill>
                <a:ea typeface="+mn-ea"/>
                <a:cs typeface="+mn-cs"/>
              </a:rPr>
              <a:pPr defTabSz="914354">
                <a:defRPr/>
              </a:pPr>
              <a:t>11</a:t>
            </a:fld>
            <a:endParaRPr lang="de-DE">
              <a:solidFill>
                <a:srgbClr val="1E37B4"/>
              </a:solidFill>
              <a:ea typeface="+mn-ea"/>
              <a:cs typeface="+mn-cs"/>
            </a:endParaRPr>
          </a:p>
        </p:txBody>
      </p:sp>
      <p:sp>
        <p:nvSpPr>
          <p:cNvPr id="3" name="Titel 6">
            <a:extLst>
              <a:ext uri="{FF2B5EF4-FFF2-40B4-BE49-F238E27FC236}">
                <a16:creationId xmlns:a16="http://schemas.microsoft.com/office/drawing/2014/main" id="{9B1A602C-F1BF-BF16-2645-2073F958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04000"/>
            <a:ext cx="8514101" cy="853523"/>
          </a:xfrm>
        </p:spPr>
        <p:txBody>
          <a:bodyPr/>
          <a:lstStyle/>
          <a:p>
            <a:r>
              <a:rPr lang="de-DE" err="1">
                <a:solidFill>
                  <a:srgbClr val="1E37B4"/>
                </a:solidFill>
                <a:latin typeface="Bressay"/>
              </a:rPr>
              <a:t>Gudda</a:t>
            </a:r>
            <a:r>
              <a:rPr lang="de-DE">
                <a:solidFill>
                  <a:srgbClr val="1E37B4"/>
                </a:solidFill>
                <a:latin typeface="Bressay"/>
              </a:rPr>
              <a:t> </a:t>
            </a:r>
            <a:r>
              <a:rPr lang="de-DE" err="1">
                <a:solidFill>
                  <a:srgbClr val="1E37B4"/>
                </a:solidFill>
                <a:latin typeface="Bressay"/>
              </a:rPr>
              <a:t>morga</a:t>
            </a:r>
            <a:r>
              <a:rPr lang="de-DE">
                <a:solidFill>
                  <a:srgbClr val="1E37B4"/>
                </a:solidFill>
                <a:latin typeface="Bressay"/>
              </a:rPr>
              <a:t>, Mahlzeit und Hallo!</a:t>
            </a:r>
            <a:br>
              <a:rPr lang="de-DE">
                <a:solidFill>
                  <a:srgbClr val="1E37B4"/>
                </a:solidFill>
                <a:latin typeface="Bressay"/>
              </a:rPr>
            </a:br>
            <a:r>
              <a:rPr lang="de-DE" sz="1800">
                <a:solidFill>
                  <a:srgbClr val="46BEE1"/>
                </a:solidFill>
                <a:latin typeface="Bressay"/>
              </a:rPr>
              <a:t>Dein Finanzierungsberatungsteam Schwäbisch Hall.</a:t>
            </a:r>
            <a:endParaRPr lang="de-DE"/>
          </a:p>
        </p:txBody>
      </p:sp>
      <p:pic>
        <p:nvPicPr>
          <p:cNvPr id="14" name="Bildplatzhalter 14">
            <a:extLst>
              <a:ext uri="{FF2B5EF4-FFF2-40B4-BE49-F238E27FC236}">
                <a16:creationId xmlns:a16="http://schemas.microsoft.com/office/drawing/2014/main" id="{BF064343-007B-1A8F-A308-6BD93B108BA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>
          <a:xfrm>
            <a:off x="4836585" y="1847851"/>
            <a:ext cx="2518833" cy="2520949"/>
          </a:xfr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DD81F62-1125-032E-FEE1-3155496351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/>
              <a:t>Kevin Heid</a:t>
            </a:r>
          </a:p>
        </p:txBody>
      </p:sp>
    </p:spTree>
    <p:extLst>
      <p:ext uri="{BB962C8B-B14F-4D97-AF65-F5344CB8AC3E}">
        <p14:creationId xmlns:p14="http://schemas.microsoft.com/office/powerpoint/2010/main" val="1656587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B9239D-8305-ED16-9B82-7F023FC6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12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A3B1FA-E154-874D-08DF-3A81F0F8A48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9EB12B-B585-358F-F227-305563F0F667}"/>
              </a:ext>
            </a:extLst>
          </p:cNvPr>
          <p:cNvSpPr txBox="1"/>
          <p:nvPr/>
        </p:nvSpPr>
        <p:spPr>
          <a:xfrm>
            <a:off x="8545290" y="3637975"/>
            <a:ext cx="320379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500"/>
              <a:t>Das Team ist </a:t>
            </a:r>
            <a:r>
              <a:rPr lang="de-DE" sz="1500">
                <a:solidFill>
                  <a:schemeClr val="tx2"/>
                </a:solidFill>
              </a:rPr>
              <a:t>#echtbayrisch</a:t>
            </a:r>
            <a:r>
              <a:rPr lang="de-DE" sz="1500"/>
              <a:t>, gut zu erkennen an dem </a:t>
            </a:r>
            <a:r>
              <a:rPr lang="de-DE" sz="1500">
                <a:solidFill>
                  <a:schemeClr val="tx2"/>
                </a:solidFill>
              </a:rPr>
              <a:t>#rollenden_R </a:t>
            </a:r>
            <a:r>
              <a:rPr lang="de-DE" sz="1500"/>
              <a:t>und immer </a:t>
            </a:r>
            <a:r>
              <a:rPr lang="de-DE" sz="1500">
                <a:solidFill>
                  <a:schemeClr val="tx2"/>
                </a:solidFill>
              </a:rPr>
              <a:t>#guaddrauf. </a:t>
            </a:r>
            <a:r>
              <a:rPr lang="de-DE" sz="1500"/>
              <a:t>Nach getaner Arbeit trifft man sich auf eine </a:t>
            </a:r>
            <a:r>
              <a:rPr lang="de-DE" sz="1500">
                <a:solidFill>
                  <a:schemeClr val="tx2"/>
                </a:solidFill>
              </a:rPr>
              <a:t>#Feierabend-Hoibe </a:t>
            </a:r>
            <a:r>
              <a:rPr lang="de-DE" sz="1500"/>
              <a:t>im Augustiner Biergarten in Minga. </a:t>
            </a:r>
          </a:p>
          <a:p>
            <a:pPr algn="r"/>
            <a:endParaRPr lang="de-DE" sz="1500"/>
          </a:p>
          <a:p>
            <a:pPr algn="r"/>
            <a:r>
              <a:rPr lang="de-DE" sz="1500"/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E9F2C2-48C2-53E0-6A3D-4DCF46818DE6}"/>
              </a:ext>
            </a:extLst>
          </p:cNvPr>
          <p:cNvSpPr txBox="1">
            <a:spLocks/>
          </p:cNvSpPr>
          <p:nvPr/>
        </p:nvSpPr>
        <p:spPr>
          <a:xfrm>
            <a:off x="9897342" y="3068960"/>
            <a:ext cx="11352135" cy="1138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Über uns. </a:t>
            </a:r>
          </a:p>
        </p:txBody>
      </p:sp>
      <p:pic>
        <p:nvPicPr>
          <p:cNvPr id="5" name="Grafik 4" descr="Ein Bild, das Person, stehend, dunkel enthält.&#10;&#10;Automatisch generierte Beschreibung">
            <a:extLst>
              <a:ext uri="{FF2B5EF4-FFF2-40B4-BE49-F238E27FC236}">
                <a16:creationId xmlns:a16="http://schemas.microsoft.com/office/drawing/2014/main" id="{68F9016F-8AE6-6E41-7353-16C208EBC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/>
          <a:stretch/>
        </p:blipFill>
        <p:spPr>
          <a:xfrm>
            <a:off x="2099495" y="911703"/>
            <a:ext cx="7884948" cy="60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ABDC-CDD6-DEC7-CE4C-293CB19B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33" y="427863"/>
            <a:ext cx="11352135" cy="1138029"/>
          </a:xfrm>
        </p:spPr>
        <p:txBody>
          <a:bodyPr/>
          <a:lstStyle/>
          <a:p>
            <a:r>
              <a:rPr lang="it-IT" dirty="0" err="1"/>
              <a:t>Servus</a:t>
            </a:r>
            <a:r>
              <a:rPr lang="it-IT" dirty="0"/>
              <a:t>, </a:t>
            </a:r>
            <a:r>
              <a:rPr lang="it-IT" dirty="0" err="1"/>
              <a:t>Griaß</a:t>
            </a:r>
            <a:r>
              <a:rPr lang="it-IT" dirty="0"/>
              <a:t> di und Hallo!</a:t>
            </a:r>
            <a:br>
              <a:rPr lang="it-IT" dirty="0"/>
            </a:br>
            <a:r>
              <a:rPr lang="de-DE" dirty="0"/>
              <a:t>Dein Finanzierungsberatungsteam München.</a:t>
            </a:r>
            <a:endParaRPr lang="de-DE" sz="1800" dirty="0">
              <a:solidFill>
                <a:srgbClr val="46BFE1"/>
              </a:solidFill>
            </a:endParaRP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05C089D-5EB0-090F-C47C-5B3F942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B747BAED-A2E0-45D3-9086-6DBCBE28FCD2}" type="slidenum">
              <a:rPr lang="de-DE">
                <a:solidFill>
                  <a:srgbClr val="1E37B4"/>
                </a:solidFill>
                <a:ea typeface="+mn-ea"/>
                <a:cs typeface="+mn-cs"/>
              </a:rPr>
              <a:pPr defTabSz="914354">
                <a:defRPr/>
              </a:pPr>
              <a:t>13</a:t>
            </a:fld>
            <a:endParaRPr lang="de-DE">
              <a:solidFill>
                <a:srgbClr val="1E37B4"/>
              </a:solidFill>
              <a:ea typeface="+mn-ea"/>
              <a:cs typeface="+mn-cs"/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89681D-B9AE-5BE0-D3AA-96EE38564399}"/>
              </a:ext>
            </a:extLst>
          </p:cNvPr>
          <p:cNvSpPr txBox="1">
            <a:spLocks/>
          </p:cNvSpPr>
          <p:nvPr/>
        </p:nvSpPr>
        <p:spPr>
          <a:xfrm>
            <a:off x="9126824" y="4527557"/>
            <a:ext cx="2880000" cy="288000"/>
          </a:xfrm>
          <a:prstGeom prst="rect">
            <a:avLst/>
          </a:prstGeom>
        </p:spPr>
        <p:txBody>
          <a:bodyPr vert="horz" lIns="96000" tIns="48000" rIns="96000" bIns="48000" rtlCol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Tx/>
              <a:buNone/>
              <a:defRPr sz="1350" kern="1200">
                <a:solidFill>
                  <a:schemeClr val="tx2"/>
                </a:solidFill>
                <a:latin typeface="Museo Sans 700" panose="02000000000000000000" pitchFamily="50" charset="0"/>
                <a:ea typeface="+mn-ea"/>
                <a:cs typeface="+mn-cs"/>
              </a:defRPr>
            </a:lvl1pPr>
            <a:lvl2pPr marL="16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6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0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4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6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SzPct val="120000"/>
              <a:buFont typeface="Museo Sans 300" panose="02000000000000000000" pitchFamily="50" charset="0"/>
              <a:buChar char="·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Annabell Schwandner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C64C507-AD51-B6D5-09B5-01E102C9609A}"/>
              </a:ext>
            </a:extLst>
          </p:cNvPr>
          <p:cNvSpPr txBox="1">
            <a:spLocks/>
          </p:cNvSpPr>
          <p:nvPr/>
        </p:nvSpPr>
        <p:spPr>
          <a:xfrm>
            <a:off x="93459" y="4528133"/>
            <a:ext cx="2880000" cy="28800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ctr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2"/>
                </a:solidFill>
                <a:latin typeface="Museo Sans 700" panose="02000000000000000000" pitchFamily="50" charset="0"/>
                <a:ea typeface="+mn-ea"/>
                <a:cs typeface="+mn-cs"/>
              </a:defRPr>
            </a:lvl1pPr>
            <a:lvl2pPr marL="215989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979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7968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57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946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5936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1925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7914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Andreas Scherz</a:t>
            </a:r>
            <a:endParaRPr lang="de-DE" dirty="0"/>
          </a:p>
        </p:txBody>
      </p:sp>
      <p:pic>
        <p:nvPicPr>
          <p:cNvPr id="16" name="Bildplatzhalter 14">
            <a:extLst>
              <a:ext uri="{FF2B5EF4-FFF2-40B4-BE49-F238E27FC236}">
                <a16:creationId xmlns:a16="http://schemas.microsoft.com/office/drawing/2014/main" id="{1F9A5288-F616-CC84-D13C-2DD7B8883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80" y="1858812"/>
            <a:ext cx="2520000" cy="2520000"/>
          </a:xfrm>
          <a:prstGeom prst="ellipse">
            <a:avLst/>
          </a:prstGeom>
          <a:noFill/>
        </p:spPr>
      </p:pic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E1020695-B7B6-AADF-8400-95C29F6FB9A8}"/>
              </a:ext>
            </a:extLst>
          </p:cNvPr>
          <p:cNvSpPr txBox="1">
            <a:spLocks/>
          </p:cNvSpPr>
          <p:nvPr/>
        </p:nvSpPr>
        <p:spPr>
          <a:xfrm>
            <a:off x="2996347" y="4534342"/>
            <a:ext cx="2880000" cy="28800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ctr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2"/>
                </a:solidFill>
                <a:latin typeface="Museo Sans 700" panose="02000000000000000000" pitchFamily="50" charset="0"/>
                <a:ea typeface="+mn-ea"/>
                <a:cs typeface="+mn-cs"/>
              </a:defRPr>
            </a:lvl1pPr>
            <a:lvl2pPr marL="215989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979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7968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57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946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5936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1925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7914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Julia Kellner</a:t>
            </a:r>
            <a:endParaRPr lang="de-DE" dirty="0"/>
          </a:p>
        </p:txBody>
      </p:sp>
      <p:pic>
        <p:nvPicPr>
          <p:cNvPr id="33" name="Bildplatzhalter 20">
            <a:extLst>
              <a:ext uri="{FF2B5EF4-FFF2-40B4-BE49-F238E27FC236}">
                <a16:creationId xmlns:a16="http://schemas.microsoft.com/office/drawing/2014/main" id="{6D5C59A4-494C-AECC-323E-176524D4D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347" y="1844675"/>
            <a:ext cx="2520000" cy="2520000"/>
          </a:xfrm>
          <a:prstGeom prst="ellipse">
            <a:avLst/>
          </a:prstGeom>
          <a:noFill/>
        </p:spPr>
      </p:pic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783CD8DF-0174-FD17-CF99-F5EF267E0A40}"/>
              </a:ext>
            </a:extLst>
          </p:cNvPr>
          <p:cNvSpPr txBox="1">
            <a:spLocks/>
          </p:cNvSpPr>
          <p:nvPr/>
        </p:nvSpPr>
        <p:spPr>
          <a:xfrm>
            <a:off x="6112768" y="4529047"/>
            <a:ext cx="2880000" cy="28800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ctr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2"/>
                </a:solidFill>
                <a:latin typeface="Museo Sans 700" panose="02000000000000000000" pitchFamily="50" charset="0"/>
                <a:ea typeface="+mn-ea"/>
                <a:cs typeface="+mn-cs"/>
              </a:defRPr>
            </a:lvl1pPr>
            <a:lvl2pPr marL="215989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979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7968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57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946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5936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1925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7914" indent="-2159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Martin Walser</a:t>
            </a:r>
            <a:endParaRPr lang="de-DE" dirty="0"/>
          </a:p>
        </p:txBody>
      </p:sp>
      <p:pic>
        <p:nvPicPr>
          <p:cNvPr id="42" name="Bildplatzhalter 18">
            <a:extLst>
              <a:ext uri="{FF2B5EF4-FFF2-40B4-BE49-F238E27FC236}">
                <a16:creationId xmlns:a16="http://schemas.microsoft.com/office/drawing/2014/main" id="{BE116BD9-8147-F47F-A4D5-64F8B1DB3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2927" y="1847223"/>
            <a:ext cx="2520000" cy="2520000"/>
          </a:xfrm>
          <a:prstGeom prst="ellipse">
            <a:avLst/>
          </a:prstGeom>
          <a:noFill/>
        </p:spPr>
      </p:pic>
      <p:pic>
        <p:nvPicPr>
          <p:cNvPr id="43" name="Bildplatzhalter 11">
            <a:extLst>
              <a:ext uri="{FF2B5EF4-FFF2-40B4-BE49-F238E27FC236}">
                <a16:creationId xmlns:a16="http://schemas.microsoft.com/office/drawing/2014/main" id="{20893A11-045E-FC49-755E-321649EE0EF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9087" y="1866621"/>
            <a:ext cx="2520000" cy="2520000"/>
          </a:xfrm>
        </p:spPr>
      </p:pic>
    </p:spTree>
    <p:extLst>
      <p:ext uri="{BB962C8B-B14F-4D97-AF65-F5344CB8AC3E}">
        <p14:creationId xmlns:p14="http://schemas.microsoft.com/office/powerpoint/2010/main" val="322590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B00CC7-9E69-053F-FBA8-74C0499B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14</a:t>
            </a:fld>
            <a:endParaRPr lang="de-DE"/>
          </a:p>
        </p:txBody>
      </p:sp>
      <p:pic>
        <p:nvPicPr>
          <p:cNvPr id="8" name="Grafik 7" descr="Ein Bild, das Person, drinnen, computer, Computer enthält.&#10;&#10;Automatisch generierte Beschreibung">
            <a:extLst>
              <a:ext uri="{FF2B5EF4-FFF2-40B4-BE49-F238E27FC236}">
                <a16:creationId xmlns:a16="http://schemas.microsoft.com/office/drawing/2014/main" id="{5B31E1AC-1AC7-E313-CC05-1F16C87D8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r="7222"/>
          <a:stretch/>
        </p:blipFill>
        <p:spPr>
          <a:xfrm>
            <a:off x="-1" y="0"/>
            <a:ext cx="5874301" cy="685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C4E2A08-025C-922B-B554-9829D052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703" y="332657"/>
            <a:ext cx="5653087" cy="692715"/>
          </a:xfrm>
        </p:spPr>
        <p:txBody>
          <a:bodyPr/>
          <a:lstStyle/>
          <a:p>
            <a:pPr algn="l"/>
            <a:r>
              <a:rPr lang="de-DE" b="0">
                <a:solidFill>
                  <a:srgbClr val="1E37B4"/>
                </a:solidFill>
              </a:rPr>
              <a:t>Unser Leistungsportfolio.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D6BE49D-4DA9-1B54-BBB2-4337D9D0F4C1}"/>
              </a:ext>
            </a:extLst>
          </p:cNvPr>
          <p:cNvSpPr/>
          <p:nvPr/>
        </p:nvSpPr>
        <p:spPr bwMode="auto">
          <a:xfrm>
            <a:off x="6456041" y="4149081"/>
            <a:ext cx="5129276" cy="1804283"/>
          </a:xfrm>
          <a:prstGeom prst="rect">
            <a:avLst/>
          </a:prstGeom>
          <a:solidFill>
            <a:schemeClr val="tx2">
              <a:alpha val="13911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r>
              <a:rPr lang="de-DE" sz="1500">
                <a:solidFill>
                  <a:srgbClr val="000000"/>
                </a:solidFill>
                <a:latin typeface="Museo Sans 300" panose="02000000000000000000" pitchFamily="50" charset="0"/>
              </a:rPr>
              <a:t>Wir kennen die Angebote, Kreditvergaberichtlinien und Co. unserer Produktpartner. So finden sich garantiert auch Lösungen für die kniffligsten Fälle.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2439E29-E69A-611E-E963-3EE582C04A7B}"/>
              </a:ext>
            </a:extLst>
          </p:cNvPr>
          <p:cNvSpPr/>
          <p:nvPr/>
        </p:nvSpPr>
        <p:spPr>
          <a:xfrm>
            <a:off x="6182347" y="1300501"/>
            <a:ext cx="5824175" cy="169645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C76101-65E3-7E68-3856-3708439B9B87}"/>
              </a:ext>
            </a:extLst>
          </p:cNvPr>
          <p:cNvSpPr/>
          <p:nvPr/>
        </p:nvSpPr>
        <p:spPr>
          <a:xfrm>
            <a:off x="6028166" y="1128479"/>
            <a:ext cx="5824175" cy="169645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A482DB7-AC52-77DC-FCCF-43859E7D3F55}"/>
              </a:ext>
            </a:extLst>
          </p:cNvPr>
          <p:cNvSpPr txBox="1"/>
          <p:nvPr/>
        </p:nvSpPr>
        <p:spPr>
          <a:xfrm>
            <a:off x="6909411" y="1624601"/>
            <a:ext cx="4820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>
                <a:solidFill>
                  <a:schemeClr val="accent1"/>
                </a:solidFill>
                <a:latin typeface="+mj-lt"/>
              </a:rPr>
              <a:t>Christian Maier (58), selbstständiger Handwerker, möchte ein Tiny House an der Ostsee erwerben?</a:t>
            </a:r>
          </a:p>
          <a:p>
            <a:endParaRPr lang="de-DE" sz="1500"/>
          </a:p>
        </p:txBody>
      </p:sp>
      <p:cxnSp>
        <p:nvCxnSpPr>
          <p:cNvPr id="15" name="Verbinder: gekrümmt 14">
            <a:extLst>
              <a:ext uri="{FF2B5EF4-FFF2-40B4-BE49-F238E27FC236}">
                <a16:creationId xmlns:a16="http://schemas.microsoft.com/office/drawing/2014/main" id="{030F2649-0BDF-0525-FD6D-2B22E64F14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78302" y="2538911"/>
            <a:ext cx="1678071" cy="1310253"/>
          </a:xfrm>
          <a:prstGeom prst="curvedConnector3">
            <a:avLst>
              <a:gd name="adj1" fmla="val 5976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31EA6634-E1FF-FE18-D5C2-A59B9119FAAE}"/>
              </a:ext>
            </a:extLst>
          </p:cNvPr>
          <p:cNvSpPr txBox="1"/>
          <p:nvPr/>
        </p:nvSpPr>
        <p:spPr>
          <a:xfrm>
            <a:off x="10330362" y="3149028"/>
            <a:ext cx="1310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>
                <a:solidFill>
                  <a:schemeClr val="accent1"/>
                </a:solidFill>
                <a:latin typeface="+mj-lt"/>
              </a:rPr>
              <a:t>Kein Problem!</a:t>
            </a:r>
          </a:p>
        </p:txBody>
      </p:sp>
    </p:spTree>
    <p:extLst>
      <p:ext uri="{BB962C8B-B14F-4D97-AF65-F5344CB8AC3E}">
        <p14:creationId xmlns:p14="http://schemas.microsoft.com/office/powerpoint/2010/main" val="1243195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F432446-6D5C-84BC-67DF-EAA4591ED519}"/>
              </a:ext>
            </a:extLst>
          </p:cNvPr>
          <p:cNvGrpSpPr/>
          <p:nvPr/>
        </p:nvGrpSpPr>
        <p:grpSpPr>
          <a:xfrm>
            <a:off x="386523" y="1933554"/>
            <a:ext cx="11418955" cy="3138319"/>
            <a:chOff x="446579" y="2648305"/>
            <a:chExt cx="11418954" cy="2990894"/>
          </a:xfrm>
        </p:grpSpPr>
        <p:sp>
          <p:nvSpPr>
            <p:cNvPr id="5" name="Pfeil: Fünfeck 4">
              <a:extLst>
                <a:ext uri="{FF2B5EF4-FFF2-40B4-BE49-F238E27FC236}">
                  <a16:creationId xmlns:a16="http://schemas.microsoft.com/office/drawing/2014/main" id="{9C33F7EB-D4D7-D9AB-EC15-FE8C16088C7F}"/>
                </a:ext>
              </a:extLst>
            </p:cNvPr>
            <p:cNvSpPr/>
            <p:nvPr/>
          </p:nvSpPr>
          <p:spPr>
            <a:xfrm>
              <a:off x="478493" y="2648305"/>
              <a:ext cx="11387040" cy="1388222"/>
            </a:xfrm>
            <a:prstGeom prst="homePlate">
              <a:avLst/>
            </a:prstGeom>
            <a:solidFill>
              <a:schemeClr val="bg1"/>
            </a:solidFill>
            <a:ln w="28575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92725"/>
              <a:endParaRPr lang="de-DE" sz="1500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316281A6-EAEC-D78E-9AF1-E642FD4B6BFC}"/>
                </a:ext>
              </a:extLst>
            </p:cNvPr>
            <p:cNvSpPr/>
            <p:nvPr/>
          </p:nvSpPr>
          <p:spPr>
            <a:xfrm>
              <a:off x="446579" y="4244887"/>
              <a:ext cx="11387040" cy="1394312"/>
            </a:xfrm>
            <a:prstGeom prst="homePlate">
              <a:avLst/>
            </a:prstGeom>
            <a:solidFill>
              <a:schemeClr val="bg1"/>
            </a:solidFill>
            <a:ln w="28575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92725"/>
              <a:endParaRPr lang="de-DE" sz="1500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BEB754AE-0B53-4B30-DE02-A514C3F1BC48}"/>
                </a:ext>
              </a:extLst>
            </p:cNvPr>
            <p:cNvSpPr/>
            <p:nvPr/>
          </p:nvSpPr>
          <p:spPr>
            <a:xfrm>
              <a:off x="4075933" y="2752373"/>
              <a:ext cx="4137403" cy="11436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2" name="Bild 10" descr="Einfach.png">
              <a:extLst>
                <a:ext uri="{FF2B5EF4-FFF2-40B4-BE49-F238E27FC236}">
                  <a16:creationId xmlns:a16="http://schemas.microsoft.com/office/drawing/2014/main" id="{80E0FFA0-211D-01D6-B7C6-9A7374DB8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2917" y="2752373"/>
              <a:ext cx="369293" cy="34937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7FC037F-DEA6-C460-32C1-F7C04FAD1B58}"/>
                </a:ext>
              </a:extLst>
            </p:cNvPr>
            <p:cNvSpPr txBox="1"/>
            <p:nvPr/>
          </p:nvSpPr>
          <p:spPr>
            <a:xfrm>
              <a:off x="4904401" y="2834725"/>
              <a:ext cx="2661735" cy="1759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200" spc="300">
                  <a:solidFill>
                    <a:schemeClr val="accent1"/>
                  </a:solidFill>
                </a:rPr>
                <a:t>FALLOPTIMIERUNG</a:t>
              </a:r>
            </a:p>
          </p:txBody>
        </p:sp>
        <p:pic>
          <p:nvPicPr>
            <p:cNvPr id="14" name="Bild 10" descr="Einfach.png">
              <a:extLst>
                <a:ext uri="{FF2B5EF4-FFF2-40B4-BE49-F238E27FC236}">
                  <a16:creationId xmlns:a16="http://schemas.microsoft.com/office/drawing/2014/main" id="{F3B1CEA2-98B5-5BD5-C810-68E56218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2917" y="4278774"/>
              <a:ext cx="369293" cy="349371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DB85B2E-C865-0E97-3E26-22462BAD7AD3}"/>
                </a:ext>
              </a:extLst>
            </p:cNvPr>
            <p:cNvSpPr txBox="1"/>
            <p:nvPr/>
          </p:nvSpPr>
          <p:spPr>
            <a:xfrm>
              <a:off x="4957411" y="4405229"/>
              <a:ext cx="2661735" cy="1759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200" spc="300">
                  <a:solidFill>
                    <a:schemeClr val="accent1"/>
                  </a:solidFill>
                </a:rPr>
                <a:t>FALLOPTIMIERUNG</a:t>
              </a:r>
            </a:p>
          </p:txBody>
        </p:sp>
        <p:pic>
          <p:nvPicPr>
            <p:cNvPr id="16" name="Bild 10" descr="Einfach.png">
              <a:extLst>
                <a:ext uri="{FF2B5EF4-FFF2-40B4-BE49-F238E27FC236}">
                  <a16:creationId xmlns:a16="http://schemas.microsoft.com/office/drawing/2014/main" id="{6976EF70-4690-69F8-9677-A0E7B8E27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2917" y="4753598"/>
              <a:ext cx="369293" cy="349371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57BC498-0181-6E71-D54F-5CE3C7429019}"/>
                </a:ext>
              </a:extLst>
            </p:cNvPr>
            <p:cNvSpPr txBox="1"/>
            <p:nvPr/>
          </p:nvSpPr>
          <p:spPr>
            <a:xfrm>
              <a:off x="4957411" y="4873427"/>
              <a:ext cx="3255925" cy="1759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200" spc="300">
                  <a:solidFill>
                    <a:schemeClr val="accent1"/>
                  </a:solidFill>
                </a:rPr>
                <a:t>CLEARING &amp; KOMMUNIKATION</a:t>
              </a:r>
            </a:p>
          </p:txBody>
        </p:sp>
        <p:pic>
          <p:nvPicPr>
            <p:cNvPr id="18" name="Bild 10" descr="Einfach.png">
              <a:extLst>
                <a:ext uri="{FF2B5EF4-FFF2-40B4-BE49-F238E27FC236}">
                  <a16:creationId xmlns:a16="http://schemas.microsoft.com/office/drawing/2014/main" id="{CE42CE5D-06AB-AE5B-729B-444AEA841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2917" y="3136521"/>
              <a:ext cx="369293" cy="349371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4F68B28-41AA-F7A6-CE63-65AD3DCA5800}"/>
                </a:ext>
              </a:extLst>
            </p:cNvPr>
            <p:cNvSpPr txBox="1"/>
            <p:nvPr/>
          </p:nvSpPr>
          <p:spPr>
            <a:xfrm>
              <a:off x="4904401" y="3250294"/>
              <a:ext cx="2661735" cy="17599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79701" indent="-179701"/>
              <a:r>
                <a:rPr lang="de-DE" sz="1200" spc="300">
                  <a:solidFill>
                    <a:schemeClr val="accent1"/>
                  </a:solidFill>
                </a:rPr>
                <a:t>SPEZIALFÄLLE</a:t>
              </a:r>
              <a:endParaRPr lang="de-DE" sz="1500">
                <a:solidFill>
                  <a:schemeClr val="accent1"/>
                </a:solidFill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D6FBD16-4D11-66C3-D187-93541288CF7D}"/>
                </a:ext>
              </a:extLst>
            </p:cNvPr>
            <p:cNvSpPr txBox="1"/>
            <p:nvPr/>
          </p:nvSpPr>
          <p:spPr>
            <a:xfrm>
              <a:off x="551490" y="2752862"/>
              <a:ext cx="3412252" cy="234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600">
                  <a:solidFill>
                    <a:schemeClr val="tx2"/>
                  </a:solidFill>
                  <a:latin typeface="+mj-lt"/>
                </a:rPr>
                <a:t>Direkteinreichung </a:t>
              </a:r>
              <a:r>
                <a:rPr lang="de-DE" sz="1600" err="1">
                  <a:solidFill>
                    <a:schemeClr val="tx2"/>
                  </a:solidFill>
                  <a:latin typeface="+mj-lt"/>
                </a:rPr>
                <a:t>GenoBank</a:t>
              </a:r>
              <a:endParaRPr lang="de-DE" sz="160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1A330D9-E199-E6AF-982C-FB3FEA48D6EA}"/>
                </a:ext>
              </a:extLst>
            </p:cNvPr>
            <p:cNvSpPr txBox="1"/>
            <p:nvPr/>
          </p:nvSpPr>
          <p:spPr>
            <a:xfrm>
              <a:off x="551490" y="4344352"/>
              <a:ext cx="3412252" cy="469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600">
                  <a:solidFill>
                    <a:schemeClr val="tx2"/>
                  </a:solidFill>
                  <a:latin typeface="+mj-lt"/>
                </a:rPr>
                <a:t>Fallübergabe an BAUFINEX</a:t>
              </a:r>
            </a:p>
            <a:p>
              <a:pPr marL="179996" indent="-179996"/>
              <a:r>
                <a:rPr lang="de-DE" sz="1600">
                  <a:solidFill>
                    <a:schemeClr val="tx2"/>
                  </a:solidFill>
                  <a:latin typeface="+mj-lt"/>
                </a:rPr>
                <a:t>bei Drittbanken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61CCDAD-43FB-B3E4-FED4-0560BC55CDCA}"/>
                </a:ext>
              </a:extLst>
            </p:cNvPr>
            <p:cNvSpPr txBox="1"/>
            <p:nvPr/>
          </p:nvSpPr>
          <p:spPr>
            <a:xfrm>
              <a:off x="538236" y="3412661"/>
              <a:ext cx="3096553" cy="527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200">
                  <a:latin typeface="Museo Sans 300" panose="02000000000000000000" pitchFamily="50" charset="0"/>
                </a:rPr>
                <a:t>Bei Finanzierungen bei anderen </a:t>
              </a:r>
              <a:br>
                <a:rPr lang="de-DE" sz="1200">
                  <a:latin typeface="Museo Sans 300" panose="02000000000000000000" pitchFamily="50" charset="0"/>
                </a:rPr>
              </a:br>
              <a:r>
                <a:rPr lang="de-DE" sz="1200">
                  <a:latin typeface="Museo Sans 300" panose="02000000000000000000" pitchFamily="50" charset="0"/>
                </a:rPr>
                <a:t>GenoBanken können kannst du direkt einreichen.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02A5144-DA1C-1012-C91B-2C0DD1D1397D}"/>
                </a:ext>
              </a:extLst>
            </p:cNvPr>
            <p:cNvSpPr txBox="1"/>
            <p:nvPr/>
          </p:nvSpPr>
          <p:spPr>
            <a:xfrm>
              <a:off x="538236" y="4941681"/>
              <a:ext cx="3096553" cy="5279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200">
                  <a:latin typeface="Museo Sans 300" panose="02000000000000000000" pitchFamily="50" charset="0"/>
                </a:rPr>
                <a:t>Wir prüfen die Qualität der eingereichten Unterlagen, übernehmen das Clearing und die Kommunikation zum Produktpartner.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FFFF2E6-70A4-A4CE-5C09-3F985174D0A4}"/>
                </a:ext>
              </a:extLst>
            </p:cNvPr>
            <p:cNvSpPr txBox="1"/>
            <p:nvPr/>
          </p:nvSpPr>
          <p:spPr>
            <a:xfrm>
              <a:off x="8322220" y="4761627"/>
              <a:ext cx="2971342" cy="234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de-DE" sz="1600">
                  <a:solidFill>
                    <a:schemeClr val="tx2"/>
                  </a:solidFill>
                  <a:latin typeface="Museo Sans 700" panose="02000000000000000000" pitchFamily="50" charset="0"/>
                </a:rPr>
                <a:t>Privatbanken &amp; Sparkassen</a:t>
              </a:r>
            </a:p>
          </p:txBody>
        </p:sp>
        <p:pic>
          <p:nvPicPr>
            <p:cNvPr id="25" name="Bild 10" descr="Einfach.png">
              <a:extLst>
                <a:ext uri="{FF2B5EF4-FFF2-40B4-BE49-F238E27FC236}">
                  <a16:creationId xmlns:a16="http://schemas.microsoft.com/office/drawing/2014/main" id="{E4FC0E60-446A-2591-35D0-41FAAA407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6034" y="3546682"/>
              <a:ext cx="369293" cy="349371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692C806-52E5-D945-0DD3-9696434B4214}"/>
                </a:ext>
              </a:extLst>
            </p:cNvPr>
            <p:cNvSpPr txBox="1"/>
            <p:nvPr/>
          </p:nvSpPr>
          <p:spPr>
            <a:xfrm>
              <a:off x="4930772" y="3673136"/>
              <a:ext cx="2977002" cy="1759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200" spc="300">
                  <a:solidFill>
                    <a:schemeClr val="accent1"/>
                  </a:solidFill>
                </a:rPr>
                <a:t>PROVISIONSABWICKLUNG</a:t>
              </a:r>
            </a:p>
          </p:txBody>
        </p:sp>
        <p:pic>
          <p:nvPicPr>
            <p:cNvPr id="27" name="Bild 10" descr="Einfach.png">
              <a:extLst>
                <a:ext uri="{FF2B5EF4-FFF2-40B4-BE49-F238E27FC236}">
                  <a16:creationId xmlns:a16="http://schemas.microsoft.com/office/drawing/2014/main" id="{41E63B19-ACF4-55F9-CB6A-7D5772243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0985" y="5223064"/>
              <a:ext cx="369293" cy="349371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C95FC10-3A55-C4C7-8B2E-F0F940D4D2B9}"/>
                </a:ext>
              </a:extLst>
            </p:cNvPr>
            <p:cNvSpPr txBox="1"/>
            <p:nvPr/>
          </p:nvSpPr>
          <p:spPr>
            <a:xfrm>
              <a:off x="4983647" y="5342892"/>
              <a:ext cx="2977002" cy="1759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9996" indent="-179996"/>
              <a:r>
                <a:rPr lang="de-DE" sz="1200" spc="300">
                  <a:solidFill>
                    <a:schemeClr val="accent1"/>
                  </a:solidFill>
                </a:rPr>
                <a:t>PROVISIONSABWICKLUNG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8564460-9B96-CD88-F695-845C27C0F39B}"/>
                </a:ext>
              </a:extLst>
            </p:cNvPr>
            <p:cNvSpPr txBox="1"/>
            <p:nvPr/>
          </p:nvSpPr>
          <p:spPr>
            <a:xfrm>
              <a:off x="8468463" y="2717840"/>
              <a:ext cx="2524124" cy="3519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de-DE" sz="2400" b="1">
                  <a:solidFill>
                    <a:schemeClr val="tx2"/>
                  </a:solidFill>
                  <a:latin typeface="Museo Sans 700" panose="02000000000000000000" pitchFamily="50" charset="0"/>
                </a:rPr>
                <a:t>&gt; 300 Banken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6E4A995-1FF5-248F-9F50-C9E16817EF54}"/>
                </a:ext>
              </a:extLst>
            </p:cNvPr>
            <p:cNvSpPr txBox="1"/>
            <p:nvPr/>
          </p:nvSpPr>
          <p:spPr>
            <a:xfrm>
              <a:off x="8473080" y="4392295"/>
              <a:ext cx="2698383" cy="3519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de-DE" sz="2400" b="1">
                  <a:solidFill>
                    <a:schemeClr val="tx2"/>
                  </a:solidFill>
                  <a:latin typeface="Museo Sans 700" panose="02000000000000000000" pitchFamily="50" charset="0"/>
                </a:rPr>
                <a:t>&gt; 200 Banken</a:t>
              </a:r>
            </a:p>
          </p:txBody>
        </p:sp>
        <p:sp>
          <p:nvSpPr>
            <p:cNvPr id="35" name="Rectangle 10">
              <a:extLst>
                <a:ext uri="{FF2B5EF4-FFF2-40B4-BE49-F238E27FC236}">
                  <a16:creationId xmlns:a16="http://schemas.microsoft.com/office/drawing/2014/main" id="{C0A6AE8F-8DC7-EAAF-B78B-9FB11334C07E}"/>
                </a:ext>
              </a:extLst>
            </p:cNvPr>
            <p:cNvSpPr/>
            <p:nvPr/>
          </p:nvSpPr>
          <p:spPr>
            <a:xfrm>
              <a:off x="4092868" y="4278774"/>
              <a:ext cx="4137403" cy="121690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3FC9A0-A08D-11B1-DD34-CB0EA029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04000"/>
            <a:ext cx="11665296" cy="1138029"/>
          </a:xfrm>
        </p:spPr>
        <p:txBody>
          <a:bodyPr/>
          <a:lstStyle/>
          <a:p>
            <a:r>
              <a:rPr lang="de-DE"/>
              <a:t>Mit wenig Klicks zur schnellen Kreditzusage.</a:t>
            </a:r>
            <a:br>
              <a:rPr lang="de-DE"/>
            </a:br>
            <a:r>
              <a:rPr lang="de-DE"/>
              <a:t>Egal ob mit Direkteinreichung oder Fallübergabe.</a:t>
            </a:r>
            <a:br>
              <a:rPr lang="de-DE"/>
            </a:b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C88AE8-BDDB-7250-1BA5-A30E521E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15</a:t>
            </a:fld>
            <a:endParaRPr lang="de-DE"/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BF2AABA-5BBE-629F-3894-23062667C757}"/>
              </a:ext>
            </a:extLst>
          </p:cNvPr>
          <p:cNvCxnSpPr/>
          <p:nvPr/>
        </p:nvCxnSpPr>
        <p:spPr>
          <a:xfrm>
            <a:off x="8079229" y="2121380"/>
            <a:ext cx="0" cy="1088667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3BC1A6E-F448-EC58-38B2-027F6F79ADB8}"/>
              </a:ext>
            </a:extLst>
          </p:cNvPr>
          <p:cNvCxnSpPr/>
          <p:nvPr/>
        </p:nvCxnSpPr>
        <p:spPr>
          <a:xfrm>
            <a:off x="8088983" y="3757252"/>
            <a:ext cx="0" cy="1088667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045C74B-A917-D9B6-394E-C92501E49209}"/>
              </a:ext>
            </a:extLst>
          </p:cNvPr>
          <p:cNvCxnSpPr/>
          <p:nvPr/>
        </p:nvCxnSpPr>
        <p:spPr>
          <a:xfrm>
            <a:off x="4079776" y="2132857"/>
            <a:ext cx="0" cy="1088667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549D0DE3-6827-CD6F-124A-42A261819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03" b="11352"/>
          <a:stretch/>
        </p:blipFill>
        <p:spPr>
          <a:xfrm>
            <a:off x="8208315" y="2418702"/>
            <a:ext cx="3000772" cy="641999"/>
          </a:xfrm>
          <a:prstGeom prst="rect">
            <a:avLst/>
          </a:prstGeom>
        </p:spPr>
      </p:pic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5CAEE778-C9B4-D648-8AFC-CC6211DCDE69}"/>
              </a:ext>
            </a:extLst>
          </p:cNvPr>
          <p:cNvCxnSpPr/>
          <p:nvPr/>
        </p:nvCxnSpPr>
        <p:spPr>
          <a:xfrm>
            <a:off x="4079776" y="3708485"/>
            <a:ext cx="0" cy="1088667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E4DA9C27-3D26-2553-C080-483164974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461" y="4401862"/>
            <a:ext cx="2820947" cy="469615"/>
          </a:xfrm>
          <a:prstGeom prst="rect">
            <a:avLst/>
          </a:prstGeom>
        </p:spPr>
      </p:pic>
      <p:pic>
        <p:nvPicPr>
          <p:cNvPr id="60" name="Bildplatzhalter 14">
            <a:extLst>
              <a:ext uri="{FF2B5EF4-FFF2-40B4-BE49-F238E27FC236}">
                <a16:creationId xmlns:a16="http://schemas.microsoft.com/office/drawing/2014/main" id="{A3FB06FA-D2AE-D87D-B8A9-1877EE039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7153"/>
          <a:stretch>
            <a:fillRect/>
          </a:stretch>
        </p:blipFill>
        <p:spPr>
          <a:xfrm>
            <a:off x="3145453" y="4675681"/>
            <a:ext cx="1259667" cy="12596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950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EF2FC832-8C59-9EB3-8F5A-87AF0641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heiße Draht zu BAUFINEX:</a:t>
            </a:r>
            <a:br>
              <a:rPr lang="de-DE"/>
            </a:br>
            <a:r>
              <a:rPr lang="de-DE"/>
              <a:t>Ist mein Vorgang schon in Bearbeitung?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71DCCB4-340C-D06D-9BEB-EEBDCC6C3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/>
            <a:fld id="{B747BAED-A2E0-45D3-9086-6DBCBE28FCD2}" type="slidenum">
              <a:rPr lang="de-DE">
                <a:solidFill>
                  <a:srgbClr val="1E37B4"/>
                </a:solidFill>
                <a:ea typeface="+mn-ea"/>
                <a:cs typeface="+mn-cs"/>
              </a:rPr>
              <a:pPr defTabSz="914354"/>
              <a:t>16</a:t>
            </a:fld>
            <a:endParaRPr lang="de-DE">
              <a:solidFill>
                <a:srgbClr val="1E37B4"/>
              </a:solidFill>
              <a:ea typeface="+mn-ea"/>
              <a:cs typeface="+mn-cs"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42F1776-FFCF-AD0D-536F-E6A99E2A47EC}"/>
              </a:ext>
            </a:extLst>
          </p:cNvPr>
          <p:cNvGrpSpPr/>
          <p:nvPr/>
        </p:nvGrpSpPr>
        <p:grpSpPr>
          <a:xfrm>
            <a:off x="1252759" y="2379635"/>
            <a:ext cx="9956328" cy="3429400"/>
            <a:chOff x="1223758" y="2131403"/>
            <a:chExt cx="7467246" cy="2572050"/>
          </a:xfrm>
        </p:grpSpPr>
        <p:sp>
          <p:nvSpPr>
            <p:cNvPr id="41" name="Abgerundetes Rechteck 23">
              <a:extLst>
                <a:ext uri="{FF2B5EF4-FFF2-40B4-BE49-F238E27FC236}">
                  <a16:creationId xmlns:a16="http://schemas.microsoft.com/office/drawing/2014/main" id="{4239A2B9-6841-9D50-FDAF-DB4F35361B73}"/>
                </a:ext>
              </a:extLst>
            </p:cNvPr>
            <p:cNvSpPr/>
            <p:nvPr/>
          </p:nvSpPr>
          <p:spPr>
            <a:xfrm>
              <a:off x="2130225" y="2135488"/>
              <a:ext cx="836045" cy="408206"/>
            </a:xfrm>
            <a:prstGeom prst="roundRect">
              <a:avLst/>
            </a:prstGeom>
            <a:solidFill>
              <a:srgbClr val="87D764"/>
            </a:solidFill>
            <a:ln w="19050">
              <a:solidFill>
                <a:srgbClr val="87D7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40000" tIns="96000" rIns="240000" bIns="96000" rtlCol="0" anchor="ctr"/>
            <a:lstStyle/>
            <a:p>
              <a:pPr algn="ctr" defTabSz="522791" eaLnBrk="0" hangingPunct="0">
                <a:defRPr/>
              </a:pPr>
              <a:r>
                <a:rPr lang="de-DE">
                  <a:solidFill>
                    <a:prstClr val="white"/>
                  </a:solidFill>
                  <a:latin typeface="Museo Sans 700" panose="02000000000000000000" pitchFamily="50" charset="0"/>
                </a:rPr>
                <a:t>Ja</a:t>
              </a:r>
            </a:p>
          </p:txBody>
        </p:sp>
        <p:sp>
          <p:nvSpPr>
            <p:cNvPr id="42" name="Abgerundetes Rechteck 23">
              <a:extLst>
                <a:ext uri="{FF2B5EF4-FFF2-40B4-BE49-F238E27FC236}">
                  <a16:creationId xmlns:a16="http://schemas.microsoft.com/office/drawing/2014/main" id="{A3FB61E9-0917-3A99-B397-35FB9317C686}"/>
                </a:ext>
              </a:extLst>
            </p:cNvPr>
            <p:cNvSpPr/>
            <p:nvPr/>
          </p:nvSpPr>
          <p:spPr>
            <a:xfrm>
              <a:off x="6171105" y="2131403"/>
              <a:ext cx="836045" cy="408206"/>
            </a:xfrm>
            <a:prstGeom prst="roundRect">
              <a:avLst/>
            </a:prstGeom>
            <a:solidFill>
              <a:srgbClr val="87D764"/>
            </a:solidFill>
            <a:ln w="19050">
              <a:solidFill>
                <a:srgbClr val="87D7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40000" tIns="96000" rIns="240000" bIns="96000" rtlCol="0" anchor="ctr"/>
            <a:lstStyle/>
            <a:p>
              <a:pPr algn="ctr" defTabSz="522791" eaLnBrk="0" hangingPunct="0">
                <a:defRPr/>
              </a:pPr>
              <a:r>
                <a:rPr lang="de-DE">
                  <a:solidFill>
                    <a:prstClr val="white"/>
                  </a:solidFill>
                  <a:latin typeface="Museo Sans 700" panose="02000000000000000000" pitchFamily="50" charset="0"/>
                </a:rPr>
                <a:t>Nein</a:t>
              </a:r>
            </a:p>
          </p:txBody>
        </p:sp>
        <p:sp>
          <p:nvSpPr>
            <p:cNvPr id="43" name="Pfeil: nach unten 42">
              <a:extLst>
                <a:ext uri="{FF2B5EF4-FFF2-40B4-BE49-F238E27FC236}">
                  <a16:creationId xmlns:a16="http://schemas.microsoft.com/office/drawing/2014/main" id="{370C4633-0D67-0D67-D843-892A4381860C}"/>
                </a:ext>
              </a:extLst>
            </p:cNvPr>
            <p:cNvSpPr/>
            <p:nvPr/>
          </p:nvSpPr>
          <p:spPr>
            <a:xfrm>
              <a:off x="6485611" y="2655403"/>
              <a:ext cx="224869" cy="271829"/>
            </a:xfrm>
            <a:prstGeom prst="downArrow">
              <a:avLst/>
            </a:prstGeom>
            <a:noFill/>
            <a:ln w="19050" cmpd="sng">
              <a:solidFill>
                <a:srgbClr val="1E37B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3622">
                <a:defRPr/>
              </a:pPr>
              <a:endParaRPr lang="de-DE" sz="2400">
                <a:ln>
                  <a:solidFill>
                    <a:srgbClr val="0066B3"/>
                  </a:solidFill>
                </a:ln>
                <a:noFill/>
                <a:latin typeface="Museo Sans 300"/>
              </a:endParaRPr>
            </a:p>
          </p:txBody>
        </p:sp>
        <p:sp>
          <p:nvSpPr>
            <p:cNvPr id="44" name="Pfeil: nach unten 43">
              <a:extLst>
                <a:ext uri="{FF2B5EF4-FFF2-40B4-BE49-F238E27FC236}">
                  <a16:creationId xmlns:a16="http://schemas.microsoft.com/office/drawing/2014/main" id="{A242C77C-8B5A-CC11-75F5-88CA4038BDE2}"/>
                </a:ext>
              </a:extLst>
            </p:cNvPr>
            <p:cNvSpPr/>
            <p:nvPr/>
          </p:nvSpPr>
          <p:spPr>
            <a:xfrm>
              <a:off x="2433522" y="2647060"/>
              <a:ext cx="224869" cy="271829"/>
            </a:xfrm>
            <a:prstGeom prst="downArrow">
              <a:avLst/>
            </a:prstGeom>
            <a:noFill/>
            <a:ln w="19050" cmpd="sng">
              <a:solidFill>
                <a:srgbClr val="1E37B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3622">
                <a:defRPr/>
              </a:pPr>
              <a:endParaRPr lang="de-DE" sz="2400">
                <a:ln>
                  <a:solidFill>
                    <a:srgbClr val="0066B3"/>
                  </a:solidFill>
                </a:ln>
                <a:noFill/>
                <a:latin typeface="Museo Sans 30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C2BE811-762E-5879-B2AA-41D41F347C46}"/>
                </a:ext>
              </a:extLst>
            </p:cNvPr>
            <p:cNvSpPr txBox="1"/>
            <p:nvPr/>
          </p:nvSpPr>
          <p:spPr>
            <a:xfrm>
              <a:off x="1223758" y="3022255"/>
              <a:ext cx="3254506" cy="168119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228589" indent="-228589" defTabSz="522791" eaLnBrk="0" hangingPunct="0"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de-DE" sz="1400" b="1" err="1">
                  <a:solidFill>
                    <a:prstClr val="black"/>
                  </a:solidFill>
                  <a:latin typeface="Museo Sans 700" panose="02000000000000000000" pitchFamily="50" charset="0"/>
                </a:rPr>
                <a:t>Ansprechpartner:in</a:t>
              </a:r>
              <a:r>
                <a:rPr lang="de-DE" sz="1400" b="1">
                  <a:solidFill>
                    <a:prstClr val="black"/>
                  </a:solidFill>
                  <a:latin typeface="Museo Sans 700" panose="02000000000000000000" pitchFamily="50" charset="0"/>
                </a:rPr>
                <a:t> auf persönlicher      Durchwahl kontaktieren (aus BaufiSmart)</a:t>
              </a:r>
            </a:p>
            <a:p>
              <a:pPr marL="228589" indent="-228589" defTabSz="522791" eaLnBrk="0" hangingPunct="0">
                <a:buSzPct val="150000"/>
                <a:buFont typeface="Arial" panose="020B0604020202020204" pitchFamily="34" charset="0"/>
                <a:buChar char="•"/>
                <a:defRPr/>
              </a:pPr>
              <a:endParaRPr lang="de-DE" sz="1400" b="1">
                <a:solidFill>
                  <a:prstClr val="black"/>
                </a:solidFill>
                <a:latin typeface="Museo Sans 700" panose="02000000000000000000" pitchFamily="50" charset="0"/>
              </a:endParaRPr>
            </a:p>
            <a:p>
              <a:pPr marL="228589" indent="-228589" defTabSz="522791" eaLnBrk="0" hangingPunct="0"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de-DE" sz="1400" b="1">
                  <a:solidFill>
                    <a:prstClr val="black"/>
                  </a:solidFill>
                  <a:latin typeface="Museo Sans 700" panose="02000000000000000000" pitchFamily="50" charset="0"/>
                </a:rPr>
                <a:t>Sollte </a:t>
              </a:r>
              <a:r>
                <a:rPr lang="de-DE" sz="1400" b="1" err="1">
                  <a:solidFill>
                    <a:prstClr val="black"/>
                  </a:solidFill>
                  <a:latin typeface="Museo Sans 700" panose="02000000000000000000" pitchFamily="50" charset="0"/>
                </a:rPr>
                <a:t>Ansprechpartner:in</a:t>
              </a:r>
              <a:r>
                <a:rPr lang="de-DE" sz="1400" b="1">
                  <a:solidFill>
                    <a:prstClr val="black"/>
                  </a:solidFill>
                  <a:latin typeface="Museo Sans 700" panose="02000000000000000000" pitchFamily="50" charset="0"/>
                </a:rPr>
                <a:t> nicht erreichbar sein, Rückrufbitte per E-Mail</a:t>
              </a:r>
            </a:p>
            <a:p>
              <a:pPr marL="228589" indent="-228589" defTabSz="522791" eaLnBrk="0" hangingPunct="0">
                <a:buSzPct val="150000"/>
                <a:buFont typeface="Arial" panose="020B0604020202020204" pitchFamily="34" charset="0"/>
                <a:buChar char="•"/>
                <a:defRPr/>
              </a:pPr>
              <a:endParaRPr lang="de-DE" sz="1400" b="1">
                <a:solidFill>
                  <a:prstClr val="black"/>
                </a:solidFill>
                <a:latin typeface="Museo Sans 700" panose="02000000000000000000" pitchFamily="50" charset="0"/>
              </a:endParaRPr>
            </a:p>
            <a:p>
              <a:pPr marL="228589" indent="-228589" defTabSz="522791" eaLnBrk="0" hangingPunct="0"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de-DE" sz="1400" b="1">
                  <a:solidFill>
                    <a:prstClr val="black"/>
                  </a:solidFill>
                  <a:latin typeface="Museo Sans 700" panose="02000000000000000000" pitchFamily="50" charset="0"/>
                </a:rPr>
                <a:t>In besonders dringenden Angelegenheiten an Hotline wenden</a:t>
              </a:r>
            </a:p>
            <a:p>
              <a:pPr defTabSz="522791" eaLnBrk="0" hangingPunct="0">
                <a:defRPr/>
              </a:pPr>
              <a:endParaRPr lang="de-DE" sz="1400" b="1">
                <a:solidFill>
                  <a:prstClr val="black"/>
                </a:solidFill>
                <a:latin typeface="Museo Sans 300"/>
              </a:endParaRPr>
            </a:p>
            <a:p>
              <a:pPr defTabSz="522791" eaLnBrk="0" hangingPunct="0">
                <a:defRPr/>
              </a:pPr>
              <a:endParaRPr lang="de-DE" sz="1400" b="1">
                <a:solidFill>
                  <a:prstClr val="black"/>
                </a:solidFill>
                <a:latin typeface="Museo Sans 300"/>
              </a:endParaRPr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F53DB264-FFA8-F3E5-39BC-F0DFCF42C22E}"/>
                </a:ext>
              </a:extLst>
            </p:cNvPr>
            <p:cNvGrpSpPr/>
            <p:nvPr/>
          </p:nvGrpSpPr>
          <p:grpSpPr>
            <a:xfrm>
              <a:off x="5234115" y="3022255"/>
              <a:ext cx="3456889" cy="912367"/>
              <a:chOff x="5268566" y="3512379"/>
              <a:chExt cx="3456889" cy="912367"/>
            </a:xfrm>
          </p:grpSpPr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888AC1BD-60C0-1F54-EAB8-F2779529B287}"/>
                  </a:ext>
                </a:extLst>
              </p:cNvPr>
              <p:cNvSpPr txBox="1"/>
              <p:nvPr/>
            </p:nvSpPr>
            <p:spPr>
              <a:xfrm>
                <a:off x="5338246" y="3512379"/>
                <a:ext cx="3387209" cy="56446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522791" eaLnBrk="0" hangingPunct="0">
                  <a:defRPr/>
                </a:pPr>
                <a:r>
                  <a:rPr lang="de-DE" sz="1400">
                    <a:solidFill>
                      <a:srgbClr val="46BFE1"/>
                    </a:solidFill>
                    <a:latin typeface="Museo Sans 700" panose="02000000000000000000" pitchFamily="50" charset="0"/>
                  </a:rPr>
                  <a:t>Hotline Finanzierungsberatung kontaktieren</a:t>
                </a:r>
              </a:p>
              <a:p>
                <a:pPr defTabSz="522791" eaLnBrk="0" hangingPunct="0">
                  <a:defRPr/>
                </a:pPr>
                <a:r>
                  <a:rPr lang="de-DE">
                    <a:solidFill>
                      <a:srgbClr val="1E37B4"/>
                    </a:solidFill>
                    <a:latin typeface="Museo Sans 700" panose="02000000000000000000" pitchFamily="50" charset="0"/>
                  </a:rPr>
                  <a:t>0800 / 8000 807</a:t>
                </a:r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7465814-8758-440F-6E09-435D0D57F381}"/>
                  </a:ext>
                </a:extLst>
              </p:cNvPr>
              <p:cNvSpPr/>
              <p:nvPr/>
            </p:nvSpPr>
            <p:spPr>
              <a:xfrm>
                <a:off x="5268566" y="3986165"/>
                <a:ext cx="3121961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522791" eaLnBrk="0" hangingPunct="0">
                  <a:defRPr/>
                </a:pPr>
                <a:r>
                  <a:rPr lang="de-DE" sz="1400">
                    <a:solidFill>
                      <a:srgbClr val="46BFE1"/>
                    </a:solidFill>
                    <a:latin typeface="Museo Sans 700" panose="02000000000000000000" pitchFamily="50" charset="0"/>
                  </a:rPr>
                  <a:t>E-Mail an</a:t>
                </a:r>
              </a:p>
              <a:p>
                <a:pPr defTabSz="522791" eaLnBrk="0" hangingPunct="0">
                  <a:defRPr/>
                </a:pPr>
                <a:r>
                  <a:rPr lang="de-DE">
                    <a:solidFill>
                      <a:srgbClr val="1E37B4"/>
                    </a:solidFill>
                    <a:latin typeface="Museo Sans 700" panose="02000000000000000000" pitchFamily="50" charset="0"/>
                  </a:rPr>
                  <a:t>finanzierungsberatung@baufinex.de </a:t>
                </a:r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BFE860AA-ED52-FD9D-9387-A97D79F20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2841" y="3552320"/>
            <a:ext cx="469691" cy="4696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DEE0F1C-2BB3-B2BF-8A2A-FD3C07B31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92843" y="4256693"/>
            <a:ext cx="469691" cy="46969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194075-705D-8C85-9B4F-DE574F028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95580" y="229177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54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30D4A-CEC1-E1B7-16BB-279446F55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E8F6212-53D0-404F-9F98-2E0407A6E8E0}"/>
              </a:ext>
            </a:extLst>
          </p:cNvPr>
          <p:cNvSpPr/>
          <p:nvPr/>
        </p:nvSpPr>
        <p:spPr>
          <a:xfrm>
            <a:off x="6600056" y="0"/>
            <a:ext cx="55919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886ED19-2DBA-3F49-74BD-5EA4D3052A29}"/>
              </a:ext>
            </a:extLst>
          </p:cNvPr>
          <p:cNvSpPr txBox="1">
            <a:spLocks/>
          </p:cNvSpPr>
          <p:nvPr/>
        </p:nvSpPr>
        <p:spPr>
          <a:xfrm>
            <a:off x="623392" y="2492896"/>
            <a:ext cx="4529732" cy="469983"/>
          </a:xfrm>
          <a:prstGeom prst="rect">
            <a:avLst/>
          </a:prstGeom>
        </p:spPr>
        <p:txBody>
          <a:bodyPr vert="horz" lIns="96000" tIns="48000" rIns="96000" bIns="48000" rtlCol="0" anchor="t">
            <a:no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/>
              <a:t>So erreichst du uns.</a:t>
            </a:r>
          </a:p>
          <a:p>
            <a:endParaRPr lang="de-DE" sz="1867">
              <a:solidFill>
                <a:schemeClr val="accent2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FB24ECD-9A14-B195-8B66-3787022BA2CA}"/>
              </a:ext>
            </a:extLst>
          </p:cNvPr>
          <p:cNvGrpSpPr/>
          <p:nvPr/>
        </p:nvGrpSpPr>
        <p:grpSpPr>
          <a:xfrm>
            <a:off x="7824192" y="1683049"/>
            <a:ext cx="3491902" cy="3491902"/>
            <a:chOff x="10885018" y="1679708"/>
            <a:chExt cx="791116" cy="79111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E25B0C2-CBDC-C477-D570-5F91F297E417}"/>
                </a:ext>
              </a:extLst>
            </p:cNvPr>
            <p:cNvSpPr/>
            <p:nvPr/>
          </p:nvSpPr>
          <p:spPr>
            <a:xfrm>
              <a:off x="10885018" y="1679708"/>
              <a:ext cx="791116" cy="79111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9" name="Grafik 8" descr="Receiver Silhouette">
              <a:extLst>
                <a:ext uri="{FF2B5EF4-FFF2-40B4-BE49-F238E27FC236}">
                  <a16:creationId xmlns:a16="http://schemas.microsoft.com/office/drawing/2014/main" id="{C8C3B794-0F1D-B6D0-18A9-33F93414D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23931" y="1835537"/>
              <a:ext cx="479459" cy="479459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2AD10573-EAC3-8AE3-9D40-E9AD622CBA4D}"/>
              </a:ext>
            </a:extLst>
          </p:cNvPr>
          <p:cNvSpPr txBox="1"/>
          <p:nvPr/>
        </p:nvSpPr>
        <p:spPr>
          <a:xfrm>
            <a:off x="623392" y="3044279"/>
            <a:ext cx="6048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tx2"/>
                </a:solidFill>
                <a:latin typeface="Museo Sans 700" panose="02000000000000000000" pitchFamily="50" charset="0"/>
              </a:rPr>
              <a:t>0 800 8 000807</a:t>
            </a:r>
            <a:r>
              <a:rPr lang="de-DE" sz="44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4572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6E101-552B-115D-C974-1E6CE01FB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2212EE5-8D09-8559-6F3B-1607FC2372E3}"/>
              </a:ext>
            </a:extLst>
          </p:cNvPr>
          <p:cNvSpPr txBox="1"/>
          <p:nvPr/>
        </p:nvSpPr>
        <p:spPr>
          <a:xfrm>
            <a:off x="479376" y="4293096"/>
            <a:ext cx="928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essay"/>
                <a:ea typeface="+mn-ea"/>
                <a:cs typeface="+mn-cs"/>
              </a:rPr>
              <a:t>Wir freuen uns auf eine partnerschaftliche Zusammenarbeit.</a:t>
            </a: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B4016A4-9E09-F20F-93BD-9A135D1F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" y="6004800"/>
            <a:ext cx="1764655" cy="3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712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FBE73-785B-DA4A-2746-6BBE3E74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504000"/>
            <a:ext cx="11317009" cy="1138029"/>
          </a:xfrm>
        </p:spPr>
        <p:txBody>
          <a:bodyPr/>
          <a:lstStyle/>
          <a:p>
            <a:r>
              <a:rPr lang="de-DE"/>
              <a:t>Du hast Fragen?</a:t>
            </a:r>
            <a:br>
              <a:rPr lang="de-DE" sz="1800">
                <a:solidFill>
                  <a:schemeClr val="accent2"/>
                </a:solidFill>
              </a:rPr>
            </a:br>
            <a:r>
              <a:rPr lang="de-DE" sz="1800">
                <a:solidFill>
                  <a:schemeClr val="accent2"/>
                </a:solidFill>
              </a:rPr>
              <a:t>Dein regionales Finanzierungsbüro ist für dich da.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55C648-6458-5B1C-668F-AA8A6360CA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54">
              <a:defRPr/>
            </a:pPr>
            <a:fld id="{B747BAED-A2E0-45D3-9086-6DBCBE28FCD2}" type="slidenum">
              <a:rPr lang="de-DE">
                <a:solidFill>
                  <a:srgbClr val="1E37B4"/>
                </a:solidFill>
                <a:ea typeface="+mn-ea"/>
                <a:cs typeface="+mn-cs"/>
              </a:rPr>
              <a:pPr defTabSz="914354">
                <a:defRPr/>
              </a:pPr>
              <a:t>2</a:t>
            </a:fld>
            <a:endParaRPr lang="de-DE">
              <a:solidFill>
                <a:srgbClr val="1E37B4"/>
              </a:solidFill>
              <a:ea typeface="+mn-ea"/>
              <a:cs typeface="+mn-cs"/>
            </a:endParaRPr>
          </a:p>
        </p:txBody>
      </p:sp>
      <p:grpSp>
        <p:nvGrpSpPr>
          <p:cNvPr id="261" name="Gruppieren 260">
            <a:extLst>
              <a:ext uri="{FF2B5EF4-FFF2-40B4-BE49-F238E27FC236}">
                <a16:creationId xmlns:a16="http://schemas.microsoft.com/office/drawing/2014/main" id="{B790974D-475D-B507-189D-BC3AB88C761F}"/>
              </a:ext>
            </a:extLst>
          </p:cNvPr>
          <p:cNvGrpSpPr/>
          <p:nvPr/>
        </p:nvGrpSpPr>
        <p:grpSpPr>
          <a:xfrm>
            <a:off x="6642326" y="280788"/>
            <a:ext cx="4487799" cy="6077705"/>
            <a:chOff x="6206199" y="280785"/>
            <a:chExt cx="4487799" cy="607770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5C62875-E619-3DBC-73EA-153A8CE9A81F}"/>
                </a:ext>
              </a:extLst>
            </p:cNvPr>
            <p:cNvGrpSpPr/>
            <p:nvPr/>
          </p:nvGrpSpPr>
          <p:grpSpPr bwMode="gray">
            <a:xfrm>
              <a:off x="6206199" y="280785"/>
              <a:ext cx="4487799" cy="6077705"/>
              <a:chOff x="2706688" y="977900"/>
              <a:chExt cx="3714751" cy="5030788"/>
            </a:xfrm>
            <a:effectLst/>
          </p:grpSpPr>
          <p:grpSp>
            <p:nvGrpSpPr>
              <p:cNvPr id="8" name="Group 112">
                <a:extLst>
                  <a:ext uri="{FF2B5EF4-FFF2-40B4-BE49-F238E27FC236}">
                    <a16:creationId xmlns:a16="http://schemas.microsoft.com/office/drawing/2014/main" id="{2B12BE00-14E3-8BFA-BFB2-70A67A763B83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843213" y="3867150"/>
                <a:ext cx="1362075" cy="979488"/>
                <a:chOff x="3168" y="2494"/>
                <a:chExt cx="858" cy="617"/>
              </a:xfrm>
            </p:grpSpPr>
            <p:sp>
              <p:nvSpPr>
                <p:cNvPr id="104" name="Freeform 11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E6D4C05-A8DD-8619-2629-C6144A58E8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54" y="2653"/>
                  <a:ext cx="69" cy="85"/>
                </a:xfrm>
                <a:custGeom>
                  <a:avLst/>
                  <a:gdLst/>
                  <a:ahLst/>
                  <a:cxnLst>
                    <a:cxn ang="0">
                      <a:pos x="38" y="59"/>
                    </a:cxn>
                    <a:cxn ang="0">
                      <a:pos x="6" y="121"/>
                    </a:cxn>
                    <a:cxn ang="0">
                      <a:pos x="0" y="194"/>
                    </a:cxn>
                    <a:cxn ang="0">
                      <a:pos x="40" y="206"/>
                    </a:cxn>
                    <a:cxn ang="0">
                      <a:pos x="41" y="209"/>
                    </a:cxn>
                    <a:cxn ang="0">
                      <a:pos x="71" y="170"/>
                    </a:cxn>
                    <a:cxn ang="0">
                      <a:pos x="143" y="146"/>
                    </a:cxn>
                    <a:cxn ang="0">
                      <a:pos x="171" y="42"/>
                    </a:cxn>
                    <a:cxn ang="0">
                      <a:pos x="115" y="56"/>
                    </a:cxn>
                    <a:cxn ang="0">
                      <a:pos x="129" y="0"/>
                    </a:cxn>
                    <a:cxn ang="0">
                      <a:pos x="87" y="4"/>
                    </a:cxn>
                    <a:cxn ang="0">
                      <a:pos x="33" y="58"/>
                    </a:cxn>
                    <a:cxn ang="0">
                      <a:pos x="38" y="59"/>
                    </a:cxn>
                  </a:cxnLst>
                  <a:rect l="0" t="0" r="r" b="b"/>
                  <a:pathLst>
                    <a:path w="171" h="209">
                      <a:moveTo>
                        <a:pt x="38" y="59"/>
                      </a:moveTo>
                      <a:cubicBezTo>
                        <a:pt x="6" y="121"/>
                        <a:pt x="6" y="121"/>
                        <a:pt x="6" y="121"/>
                      </a:cubicBezTo>
                      <a:cubicBezTo>
                        <a:pt x="0" y="194"/>
                        <a:pt x="0" y="194"/>
                        <a:pt x="0" y="194"/>
                      </a:cubicBezTo>
                      <a:cubicBezTo>
                        <a:pt x="40" y="206"/>
                        <a:pt x="40" y="206"/>
                        <a:pt x="40" y="206"/>
                      </a:cubicBezTo>
                      <a:cubicBezTo>
                        <a:pt x="41" y="209"/>
                        <a:pt x="41" y="209"/>
                        <a:pt x="41" y="209"/>
                      </a:cubicBezTo>
                      <a:cubicBezTo>
                        <a:pt x="71" y="170"/>
                        <a:pt x="71" y="170"/>
                        <a:pt x="71" y="170"/>
                      </a:cubicBezTo>
                      <a:cubicBezTo>
                        <a:pt x="143" y="146"/>
                        <a:pt x="143" y="146"/>
                        <a:pt x="143" y="146"/>
                      </a:cubicBezTo>
                      <a:cubicBezTo>
                        <a:pt x="171" y="42"/>
                        <a:pt x="171" y="42"/>
                        <a:pt x="171" y="42"/>
                      </a:cubicBezTo>
                      <a:cubicBezTo>
                        <a:pt x="171" y="42"/>
                        <a:pt x="135" y="58"/>
                        <a:pt x="115" y="56"/>
                      </a:cubicBezTo>
                      <a:cubicBezTo>
                        <a:pt x="95" y="54"/>
                        <a:pt x="129" y="0"/>
                        <a:pt x="129" y="0"/>
                      </a:cubicBezTo>
                      <a:cubicBezTo>
                        <a:pt x="87" y="4"/>
                        <a:pt x="87" y="4"/>
                        <a:pt x="87" y="4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6" y="59"/>
                        <a:pt x="38" y="59"/>
                        <a:pt x="38" y="59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5" name="Freeform 11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063DCA7-C150-F1B8-A8E1-B5EBF313E5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62" y="2877"/>
                  <a:ext cx="175" cy="180"/>
                </a:xfrm>
                <a:custGeom>
                  <a:avLst/>
                  <a:gdLst/>
                  <a:ahLst/>
                  <a:cxnLst>
                    <a:cxn ang="0">
                      <a:pos x="202" y="40"/>
                    </a:cxn>
                    <a:cxn ang="0">
                      <a:pos x="67" y="0"/>
                    </a:cxn>
                    <a:cxn ang="0">
                      <a:pos x="13" y="10"/>
                    </a:cxn>
                    <a:cxn ang="0">
                      <a:pos x="25" y="109"/>
                    </a:cxn>
                    <a:cxn ang="0">
                      <a:pos x="28" y="217"/>
                    </a:cxn>
                    <a:cxn ang="0">
                      <a:pos x="15" y="252"/>
                    </a:cxn>
                    <a:cxn ang="0">
                      <a:pos x="0" y="270"/>
                    </a:cxn>
                    <a:cxn ang="0">
                      <a:pos x="20" y="273"/>
                    </a:cxn>
                    <a:cxn ang="0">
                      <a:pos x="3" y="359"/>
                    </a:cxn>
                    <a:cxn ang="0">
                      <a:pos x="41" y="392"/>
                    </a:cxn>
                    <a:cxn ang="0">
                      <a:pos x="42" y="434"/>
                    </a:cxn>
                    <a:cxn ang="0">
                      <a:pos x="42" y="434"/>
                    </a:cxn>
                    <a:cxn ang="0">
                      <a:pos x="84" y="444"/>
                    </a:cxn>
                    <a:cxn ang="0">
                      <a:pos x="85" y="445"/>
                    </a:cxn>
                    <a:cxn ang="0">
                      <a:pos x="127" y="411"/>
                    </a:cxn>
                    <a:cxn ang="0">
                      <a:pos x="118" y="356"/>
                    </a:cxn>
                    <a:cxn ang="0">
                      <a:pos x="270" y="270"/>
                    </a:cxn>
                    <a:cxn ang="0">
                      <a:pos x="307" y="319"/>
                    </a:cxn>
                    <a:cxn ang="0">
                      <a:pos x="332" y="198"/>
                    </a:cxn>
                    <a:cxn ang="0">
                      <a:pos x="431" y="167"/>
                    </a:cxn>
                    <a:cxn ang="0">
                      <a:pos x="417" y="46"/>
                    </a:cxn>
                    <a:cxn ang="0">
                      <a:pos x="349" y="59"/>
                    </a:cxn>
                    <a:cxn ang="0">
                      <a:pos x="343" y="55"/>
                    </a:cxn>
                    <a:cxn ang="0">
                      <a:pos x="343" y="55"/>
                    </a:cxn>
                    <a:cxn ang="0">
                      <a:pos x="327" y="72"/>
                    </a:cxn>
                    <a:cxn ang="0">
                      <a:pos x="351" y="117"/>
                    </a:cxn>
                    <a:cxn ang="0">
                      <a:pos x="268" y="114"/>
                    </a:cxn>
                    <a:cxn ang="0">
                      <a:pos x="238" y="173"/>
                    </a:cxn>
                    <a:cxn ang="0">
                      <a:pos x="211" y="181"/>
                    </a:cxn>
                    <a:cxn ang="0">
                      <a:pos x="202" y="40"/>
                    </a:cxn>
                  </a:cxnLst>
                  <a:rect l="0" t="0" r="r" b="b"/>
                  <a:pathLst>
                    <a:path w="435" h="445">
                      <a:moveTo>
                        <a:pt x="202" y="40"/>
                      </a:move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25" y="109"/>
                        <a:pt x="25" y="109"/>
                        <a:pt x="25" y="109"/>
                      </a:cubicBezTo>
                      <a:cubicBezTo>
                        <a:pt x="28" y="217"/>
                        <a:pt x="28" y="217"/>
                        <a:pt x="28" y="217"/>
                      </a:cubicBezTo>
                      <a:cubicBezTo>
                        <a:pt x="15" y="252"/>
                        <a:pt x="15" y="252"/>
                        <a:pt x="15" y="252"/>
                      </a:cubicBezTo>
                      <a:cubicBezTo>
                        <a:pt x="0" y="270"/>
                        <a:pt x="0" y="270"/>
                        <a:pt x="0" y="270"/>
                      </a:cubicBezTo>
                      <a:cubicBezTo>
                        <a:pt x="20" y="273"/>
                        <a:pt x="20" y="273"/>
                        <a:pt x="20" y="273"/>
                      </a:cubicBezTo>
                      <a:cubicBezTo>
                        <a:pt x="3" y="359"/>
                        <a:pt x="3" y="359"/>
                        <a:pt x="3" y="359"/>
                      </a:cubicBezTo>
                      <a:cubicBezTo>
                        <a:pt x="41" y="392"/>
                        <a:pt x="41" y="392"/>
                        <a:pt x="41" y="392"/>
                      </a:cubicBezTo>
                      <a:cubicBezTo>
                        <a:pt x="42" y="434"/>
                        <a:pt x="42" y="434"/>
                        <a:pt x="42" y="434"/>
                      </a:cubicBezTo>
                      <a:cubicBezTo>
                        <a:pt x="42" y="434"/>
                        <a:pt x="42" y="434"/>
                        <a:pt x="42" y="434"/>
                      </a:cubicBezTo>
                      <a:cubicBezTo>
                        <a:pt x="56" y="434"/>
                        <a:pt x="70" y="437"/>
                        <a:pt x="84" y="444"/>
                      </a:cubicBezTo>
                      <a:cubicBezTo>
                        <a:pt x="85" y="445"/>
                        <a:pt x="85" y="445"/>
                        <a:pt x="85" y="445"/>
                      </a:cubicBezTo>
                      <a:cubicBezTo>
                        <a:pt x="127" y="411"/>
                        <a:pt x="127" y="411"/>
                        <a:pt x="127" y="411"/>
                      </a:cubicBezTo>
                      <a:cubicBezTo>
                        <a:pt x="118" y="356"/>
                        <a:pt x="118" y="356"/>
                        <a:pt x="118" y="356"/>
                      </a:cubicBezTo>
                      <a:cubicBezTo>
                        <a:pt x="270" y="270"/>
                        <a:pt x="270" y="270"/>
                        <a:pt x="270" y="270"/>
                      </a:cubicBezTo>
                      <a:cubicBezTo>
                        <a:pt x="307" y="319"/>
                        <a:pt x="307" y="319"/>
                        <a:pt x="307" y="319"/>
                      </a:cubicBezTo>
                      <a:cubicBezTo>
                        <a:pt x="332" y="198"/>
                        <a:pt x="332" y="198"/>
                        <a:pt x="332" y="198"/>
                      </a:cubicBezTo>
                      <a:cubicBezTo>
                        <a:pt x="332" y="198"/>
                        <a:pt x="425" y="221"/>
                        <a:pt x="431" y="167"/>
                      </a:cubicBezTo>
                      <a:cubicBezTo>
                        <a:pt x="435" y="132"/>
                        <a:pt x="425" y="78"/>
                        <a:pt x="417" y="46"/>
                      </a:cubicBezTo>
                      <a:cubicBezTo>
                        <a:pt x="349" y="59"/>
                        <a:pt x="349" y="59"/>
                        <a:pt x="349" y="59"/>
                      </a:cubicBezTo>
                      <a:cubicBezTo>
                        <a:pt x="349" y="59"/>
                        <a:pt x="347" y="58"/>
                        <a:pt x="343" y="55"/>
                      </a:cubicBezTo>
                      <a:cubicBezTo>
                        <a:pt x="343" y="55"/>
                        <a:pt x="343" y="55"/>
                        <a:pt x="343" y="55"/>
                      </a:cubicBezTo>
                      <a:cubicBezTo>
                        <a:pt x="327" y="72"/>
                        <a:pt x="327" y="72"/>
                        <a:pt x="327" y="72"/>
                      </a:cubicBezTo>
                      <a:cubicBezTo>
                        <a:pt x="327" y="72"/>
                        <a:pt x="399" y="104"/>
                        <a:pt x="351" y="117"/>
                      </a:cubicBezTo>
                      <a:cubicBezTo>
                        <a:pt x="303" y="130"/>
                        <a:pt x="298" y="120"/>
                        <a:pt x="268" y="114"/>
                      </a:cubicBezTo>
                      <a:cubicBezTo>
                        <a:pt x="238" y="109"/>
                        <a:pt x="238" y="173"/>
                        <a:pt x="238" y="173"/>
                      </a:cubicBezTo>
                      <a:cubicBezTo>
                        <a:pt x="211" y="181"/>
                        <a:pt x="211" y="181"/>
                        <a:pt x="211" y="181"/>
                      </a:cubicBezTo>
                      <a:cubicBezTo>
                        <a:pt x="202" y="40"/>
                        <a:pt x="202" y="40"/>
                        <a:pt x="202" y="4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6" name="Freeform 11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4FC271D-351F-EB7C-F92E-CDDB697B0D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08" y="2816"/>
                  <a:ext cx="71" cy="257"/>
                </a:xfrm>
                <a:custGeom>
                  <a:avLst/>
                  <a:gdLst/>
                  <a:ahLst/>
                  <a:cxnLst>
                    <a:cxn ang="0">
                      <a:pos x="36" y="188"/>
                    </a:cxn>
                    <a:cxn ang="0">
                      <a:pos x="55" y="303"/>
                    </a:cxn>
                    <a:cxn ang="0">
                      <a:pos x="87" y="332"/>
                    </a:cxn>
                    <a:cxn ang="0">
                      <a:pos x="73" y="473"/>
                    </a:cxn>
                    <a:cxn ang="0">
                      <a:pos x="23" y="528"/>
                    </a:cxn>
                    <a:cxn ang="0">
                      <a:pos x="7" y="581"/>
                    </a:cxn>
                    <a:cxn ang="0">
                      <a:pos x="48" y="585"/>
                    </a:cxn>
                    <a:cxn ang="0">
                      <a:pos x="58" y="637"/>
                    </a:cxn>
                    <a:cxn ang="0">
                      <a:pos x="110" y="600"/>
                    </a:cxn>
                    <a:cxn ang="0">
                      <a:pos x="175" y="583"/>
                    </a:cxn>
                    <a:cxn ang="0">
                      <a:pos x="175" y="542"/>
                    </a:cxn>
                    <a:cxn ang="0">
                      <a:pos x="137" y="508"/>
                    </a:cxn>
                    <a:cxn ang="0">
                      <a:pos x="154" y="423"/>
                    </a:cxn>
                    <a:cxn ang="0">
                      <a:pos x="134" y="420"/>
                    </a:cxn>
                    <a:cxn ang="0">
                      <a:pos x="149" y="402"/>
                    </a:cxn>
                    <a:cxn ang="0">
                      <a:pos x="162" y="367"/>
                    </a:cxn>
                    <a:cxn ang="0">
                      <a:pos x="158" y="260"/>
                    </a:cxn>
                    <a:cxn ang="0">
                      <a:pos x="132" y="32"/>
                    </a:cxn>
                    <a:cxn ang="0">
                      <a:pos x="106" y="32"/>
                    </a:cxn>
                    <a:cxn ang="0">
                      <a:pos x="71" y="0"/>
                    </a:cxn>
                    <a:cxn ang="0">
                      <a:pos x="0" y="69"/>
                    </a:cxn>
                    <a:cxn ang="0">
                      <a:pos x="49" y="187"/>
                    </a:cxn>
                    <a:cxn ang="0">
                      <a:pos x="36" y="188"/>
                    </a:cxn>
                  </a:cxnLst>
                  <a:rect l="0" t="0" r="r" b="b"/>
                  <a:pathLst>
                    <a:path w="175" h="637">
                      <a:moveTo>
                        <a:pt x="36" y="188"/>
                      </a:moveTo>
                      <a:cubicBezTo>
                        <a:pt x="55" y="303"/>
                        <a:pt x="55" y="303"/>
                        <a:pt x="55" y="303"/>
                      </a:cubicBezTo>
                      <a:cubicBezTo>
                        <a:pt x="87" y="332"/>
                        <a:pt x="87" y="332"/>
                        <a:pt x="87" y="332"/>
                      </a:cubicBezTo>
                      <a:cubicBezTo>
                        <a:pt x="73" y="473"/>
                        <a:pt x="73" y="473"/>
                        <a:pt x="73" y="473"/>
                      </a:cubicBezTo>
                      <a:cubicBezTo>
                        <a:pt x="23" y="528"/>
                        <a:pt x="23" y="528"/>
                        <a:pt x="23" y="528"/>
                      </a:cubicBezTo>
                      <a:cubicBezTo>
                        <a:pt x="7" y="581"/>
                        <a:pt x="7" y="581"/>
                        <a:pt x="7" y="581"/>
                      </a:cubicBezTo>
                      <a:cubicBezTo>
                        <a:pt x="48" y="585"/>
                        <a:pt x="48" y="585"/>
                        <a:pt x="48" y="585"/>
                      </a:cubicBezTo>
                      <a:cubicBezTo>
                        <a:pt x="58" y="637"/>
                        <a:pt x="58" y="637"/>
                        <a:pt x="58" y="637"/>
                      </a:cubicBezTo>
                      <a:cubicBezTo>
                        <a:pt x="110" y="600"/>
                        <a:pt x="110" y="600"/>
                        <a:pt x="110" y="600"/>
                      </a:cubicBezTo>
                      <a:cubicBezTo>
                        <a:pt x="110" y="600"/>
                        <a:pt x="140" y="583"/>
                        <a:pt x="175" y="583"/>
                      </a:cubicBezTo>
                      <a:cubicBezTo>
                        <a:pt x="175" y="542"/>
                        <a:pt x="175" y="542"/>
                        <a:pt x="175" y="542"/>
                      </a:cubicBezTo>
                      <a:cubicBezTo>
                        <a:pt x="137" y="508"/>
                        <a:pt x="137" y="508"/>
                        <a:pt x="137" y="508"/>
                      </a:cubicBezTo>
                      <a:cubicBezTo>
                        <a:pt x="154" y="423"/>
                        <a:pt x="154" y="423"/>
                        <a:pt x="154" y="423"/>
                      </a:cubicBezTo>
                      <a:cubicBezTo>
                        <a:pt x="134" y="420"/>
                        <a:pt x="134" y="420"/>
                        <a:pt x="134" y="420"/>
                      </a:cubicBezTo>
                      <a:cubicBezTo>
                        <a:pt x="149" y="402"/>
                        <a:pt x="149" y="402"/>
                        <a:pt x="149" y="402"/>
                      </a:cubicBezTo>
                      <a:cubicBezTo>
                        <a:pt x="162" y="367"/>
                        <a:pt x="162" y="367"/>
                        <a:pt x="162" y="367"/>
                      </a:cubicBezTo>
                      <a:cubicBezTo>
                        <a:pt x="158" y="260"/>
                        <a:pt x="158" y="260"/>
                        <a:pt x="158" y="260"/>
                      </a:cubicBezTo>
                      <a:cubicBezTo>
                        <a:pt x="132" y="32"/>
                        <a:pt x="132" y="32"/>
                        <a:pt x="132" y="32"/>
                      </a:cubicBezTo>
                      <a:cubicBezTo>
                        <a:pt x="106" y="32"/>
                        <a:pt x="106" y="32"/>
                        <a:pt x="106" y="32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49" y="187"/>
                        <a:pt x="49" y="187"/>
                        <a:pt x="49" y="187"/>
                      </a:cubicBezTo>
                      <a:cubicBezTo>
                        <a:pt x="36" y="188"/>
                        <a:pt x="36" y="188"/>
                        <a:pt x="36" y="188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7" name="Freeform 11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AB317EF-F502-B8C6-3215-C73F9F94B8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8" y="2820"/>
                  <a:ext cx="275" cy="245"/>
                </a:xfrm>
                <a:custGeom>
                  <a:avLst/>
                  <a:gdLst/>
                  <a:ahLst/>
                  <a:cxnLst>
                    <a:cxn ang="0">
                      <a:pos x="629" y="179"/>
                    </a:cxn>
                    <a:cxn ang="0">
                      <a:pos x="642" y="178"/>
                    </a:cxn>
                    <a:cxn ang="0">
                      <a:pos x="593" y="60"/>
                    </a:cxn>
                    <a:cxn ang="0">
                      <a:pos x="636" y="18"/>
                    </a:cxn>
                    <a:cxn ang="0">
                      <a:pos x="589" y="0"/>
                    </a:cxn>
                    <a:cxn ang="0">
                      <a:pos x="481" y="30"/>
                    </a:cxn>
                    <a:cxn ang="0">
                      <a:pos x="478" y="86"/>
                    </a:cxn>
                    <a:cxn ang="0">
                      <a:pos x="438" y="137"/>
                    </a:cxn>
                    <a:cxn ang="0">
                      <a:pos x="382" y="76"/>
                    </a:cxn>
                    <a:cxn ang="0">
                      <a:pos x="341" y="96"/>
                    </a:cxn>
                    <a:cxn ang="0">
                      <a:pos x="316" y="56"/>
                    </a:cxn>
                    <a:cxn ang="0">
                      <a:pos x="224" y="8"/>
                    </a:cxn>
                    <a:cxn ang="0">
                      <a:pos x="161" y="20"/>
                    </a:cxn>
                    <a:cxn ang="0">
                      <a:pos x="128" y="96"/>
                    </a:cxn>
                    <a:cxn ang="0">
                      <a:pos x="87" y="46"/>
                    </a:cxn>
                    <a:cxn ang="0">
                      <a:pos x="29" y="35"/>
                    </a:cxn>
                    <a:cxn ang="0">
                      <a:pos x="22" y="103"/>
                    </a:cxn>
                    <a:cxn ang="0">
                      <a:pos x="27" y="102"/>
                    </a:cxn>
                    <a:cxn ang="0">
                      <a:pos x="36" y="151"/>
                    </a:cxn>
                    <a:cxn ang="0">
                      <a:pos x="13" y="209"/>
                    </a:cxn>
                    <a:cxn ang="0">
                      <a:pos x="58" y="232"/>
                    </a:cxn>
                    <a:cxn ang="0">
                      <a:pos x="67" y="290"/>
                    </a:cxn>
                    <a:cxn ang="0">
                      <a:pos x="53" y="361"/>
                    </a:cxn>
                    <a:cxn ang="0">
                      <a:pos x="138" y="352"/>
                    </a:cxn>
                    <a:cxn ang="0">
                      <a:pos x="183" y="438"/>
                    </a:cxn>
                    <a:cxn ang="0">
                      <a:pos x="134" y="478"/>
                    </a:cxn>
                    <a:cxn ang="0">
                      <a:pos x="174" y="518"/>
                    </a:cxn>
                    <a:cxn ang="0">
                      <a:pos x="233" y="482"/>
                    </a:cxn>
                    <a:cxn ang="0">
                      <a:pos x="489" y="562"/>
                    </a:cxn>
                    <a:cxn ang="0">
                      <a:pos x="475" y="606"/>
                    </a:cxn>
                    <a:cxn ang="0">
                      <a:pos x="543" y="606"/>
                    </a:cxn>
                    <a:cxn ang="0">
                      <a:pos x="559" y="568"/>
                    </a:cxn>
                    <a:cxn ang="0">
                      <a:pos x="600" y="573"/>
                    </a:cxn>
                    <a:cxn ang="0">
                      <a:pos x="616" y="521"/>
                    </a:cxn>
                    <a:cxn ang="0">
                      <a:pos x="666" y="465"/>
                    </a:cxn>
                    <a:cxn ang="0">
                      <a:pos x="680" y="323"/>
                    </a:cxn>
                    <a:cxn ang="0">
                      <a:pos x="648" y="294"/>
                    </a:cxn>
                    <a:cxn ang="0">
                      <a:pos x="629" y="179"/>
                    </a:cxn>
                  </a:cxnLst>
                  <a:rect l="0" t="0" r="r" b="b"/>
                  <a:pathLst>
                    <a:path w="680" h="606">
                      <a:moveTo>
                        <a:pt x="629" y="179"/>
                      </a:moveTo>
                      <a:cubicBezTo>
                        <a:pt x="642" y="178"/>
                        <a:pt x="642" y="178"/>
                        <a:pt x="642" y="178"/>
                      </a:cubicBezTo>
                      <a:cubicBezTo>
                        <a:pt x="593" y="60"/>
                        <a:pt x="593" y="60"/>
                        <a:pt x="593" y="60"/>
                      </a:cubicBezTo>
                      <a:cubicBezTo>
                        <a:pt x="636" y="18"/>
                        <a:pt x="636" y="18"/>
                        <a:pt x="636" y="18"/>
                      </a:cubicBezTo>
                      <a:cubicBezTo>
                        <a:pt x="589" y="0"/>
                        <a:pt x="589" y="0"/>
                        <a:pt x="589" y="0"/>
                      </a:cubicBezTo>
                      <a:cubicBezTo>
                        <a:pt x="481" y="30"/>
                        <a:pt x="481" y="30"/>
                        <a:pt x="481" y="30"/>
                      </a:cubicBezTo>
                      <a:cubicBezTo>
                        <a:pt x="478" y="86"/>
                        <a:pt x="478" y="86"/>
                        <a:pt x="478" y="86"/>
                      </a:cubicBezTo>
                      <a:cubicBezTo>
                        <a:pt x="438" y="137"/>
                        <a:pt x="438" y="137"/>
                        <a:pt x="438" y="137"/>
                      </a:cubicBezTo>
                      <a:cubicBezTo>
                        <a:pt x="382" y="76"/>
                        <a:pt x="382" y="76"/>
                        <a:pt x="382" y="76"/>
                      </a:cubicBezTo>
                      <a:cubicBezTo>
                        <a:pt x="341" y="96"/>
                        <a:pt x="341" y="96"/>
                        <a:pt x="341" y="96"/>
                      </a:cubicBezTo>
                      <a:cubicBezTo>
                        <a:pt x="316" y="56"/>
                        <a:pt x="316" y="56"/>
                        <a:pt x="316" y="56"/>
                      </a:cubicBezTo>
                      <a:cubicBezTo>
                        <a:pt x="224" y="8"/>
                        <a:pt x="224" y="8"/>
                        <a:pt x="224" y="8"/>
                      </a:cubicBezTo>
                      <a:cubicBezTo>
                        <a:pt x="161" y="20"/>
                        <a:pt x="161" y="20"/>
                        <a:pt x="161" y="20"/>
                      </a:cubicBezTo>
                      <a:cubicBezTo>
                        <a:pt x="161" y="20"/>
                        <a:pt x="169" y="86"/>
                        <a:pt x="128" y="96"/>
                      </a:cubicBezTo>
                      <a:cubicBezTo>
                        <a:pt x="87" y="107"/>
                        <a:pt x="87" y="46"/>
                        <a:pt x="87" y="46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36" y="151"/>
                        <a:pt x="36" y="151"/>
                        <a:pt x="36" y="151"/>
                      </a:cubicBezTo>
                      <a:cubicBezTo>
                        <a:pt x="36" y="151"/>
                        <a:pt x="0" y="183"/>
                        <a:pt x="13" y="209"/>
                      </a:cubicBezTo>
                      <a:cubicBezTo>
                        <a:pt x="27" y="236"/>
                        <a:pt x="58" y="232"/>
                        <a:pt x="58" y="232"/>
                      </a:cubicBezTo>
                      <a:cubicBezTo>
                        <a:pt x="67" y="290"/>
                        <a:pt x="67" y="290"/>
                        <a:pt x="67" y="290"/>
                      </a:cubicBezTo>
                      <a:cubicBezTo>
                        <a:pt x="53" y="361"/>
                        <a:pt x="53" y="361"/>
                        <a:pt x="53" y="361"/>
                      </a:cubicBezTo>
                      <a:cubicBezTo>
                        <a:pt x="138" y="352"/>
                        <a:pt x="138" y="352"/>
                        <a:pt x="138" y="352"/>
                      </a:cubicBezTo>
                      <a:cubicBezTo>
                        <a:pt x="183" y="438"/>
                        <a:pt x="183" y="438"/>
                        <a:pt x="183" y="438"/>
                      </a:cubicBezTo>
                      <a:cubicBezTo>
                        <a:pt x="183" y="438"/>
                        <a:pt x="147" y="455"/>
                        <a:pt x="134" y="478"/>
                      </a:cubicBezTo>
                      <a:cubicBezTo>
                        <a:pt x="120" y="500"/>
                        <a:pt x="151" y="522"/>
                        <a:pt x="174" y="518"/>
                      </a:cubicBezTo>
                      <a:cubicBezTo>
                        <a:pt x="196" y="513"/>
                        <a:pt x="233" y="482"/>
                        <a:pt x="233" y="482"/>
                      </a:cubicBezTo>
                      <a:cubicBezTo>
                        <a:pt x="489" y="562"/>
                        <a:pt x="489" y="562"/>
                        <a:pt x="489" y="562"/>
                      </a:cubicBezTo>
                      <a:cubicBezTo>
                        <a:pt x="475" y="606"/>
                        <a:pt x="475" y="606"/>
                        <a:pt x="475" y="606"/>
                      </a:cubicBezTo>
                      <a:cubicBezTo>
                        <a:pt x="543" y="606"/>
                        <a:pt x="543" y="606"/>
                        <a:pt x="543" y="606"/>
                      </a:cubicBezTo>
                      <a:cubicBezTo>
                        <a:pt x="559" y="568"/>
                        <a:pt x="559" y="568"/>
                        <a:pt x="559" y="568"/>
                      </a:cubicBezTo>
                      <a:cubicBezTo>
                        <a:pt x="600" y="573"/>
                        <a:pt x="600" y="573"/>
                        <a:pt x="600" y="573"/>
                      </a:cubicBezTo>
                      <a:cubicBezTo>
                        <a:pt x="616" y="521"/>
                        <a:pt x="616" y="521"/>
                        <a:pt x="616" y="521"/>
                      </a:cubicBezTo>
                      <a:cubicBezTo>
                        <a:pt x="666" y="465"/>
                        <a:pt x="666" y="465"/>
                        <a:pt x="666" y="465"/>
                      </a:cubicBezTo>
                      <a:cubicBezTo>
                        <a:pt x="680" y="323"/>
                        <a:pt x="680" y="323"/>
                        <a:pt x="680" y="323"/>
                      </a:cubicBezTo>
                      <a:cubicBezTo>
                        <a:pt x="648" y="294"/>
                        <a:pt x="648" y="294"/>
                        <a:pt x="648" y="294"/>
                      </a:cubicBezTo>
                      <a:cubicBezTo>
                        <a:pt x="629" y="179"/>
                        <a:pt x="629" y="179"/>
                        <a:pt x="629" y="179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8" name="Freeform 11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3E90E73-A728-9670-D14B-E7C0F702DA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68" y="2848"/>
                  <a:ext cx="398" cy="263"/>
                </a:xfrm>
                <a:custGeom>
                  <a:avLst/>
                  <a:gdLst/>
                  <a:ahLst/>
                  <a:cxnLst>
                    <a:cxn ang="0">
                      <a:pos x="557" y="550"/>
                    </a:cxn>
                    <a:cxn ang="0">
                      <a:pos x="593" y="561"/>
                    </a:cxn>
                    <a:cxn ang="0">
                      <a:pos x="660" y="533"/>
                    </a:cxn>
                    <a:cxn ang="0">
                      <a:pos x="657" y="512"/>
                    </a:cxn>
                    <a:cxn ang="0">
                      <a:pos x="675" y="506"/>
                    </a:cxn>
                    <a:cxn ang="0">
                      <a:pos x="731" y="521"/>
                    </a:cxn>
                    <a:cxn ang="0">
                      <a:pos x="777" y="599"/>
                    </a:cxn>
                    <a:cxn ang="0">
                      <a:pos x="904" y="653"/>
                    </a:cxn>
                    <a:cxn ang="0">
                      <a:pos x="916" y="619"/>
                    </a:cxn>
                    <a:cxn ang="0">
                      <a:pos x="960" y="617"/>
                    </a:cxn>
                    <a:cxn ang="0">
                      <a:pos x="968" y="571"/>
                    </a:cxn>
                    <a:cxn ang="0">
                      <a:pos x="924" y="537"/>
                    </a:cxn>
                    <a:cxn ang="0">
                      <a:pos x="924" y="503"/>
                    </a:cxn>
                    <a:cxn ang="0">
                      <a:pos x="968" y="487"/>
                    </a:cxn>
                    <a:cxn ang="0">
                      <a:pos x="976" y="411"/>
                    </a:cxn>
                    <a:cxn ang="0">
                      <a:pos x="917" y="447"/>
                    </a:cxn>
                    <a:cxn ang="0">
                      <a:pos x="877" y="407"/>
                    </a:cxn>
                    <a:cxn ang="0">
                      <a:pos x="926" y="367"/>
                    </a:cxn>
                    <a:cxn ang="0">
                      <a:pos x="881" y="282"/>
                    </a:cxn>
                    <a:cxn ang="0">
                      <a:pos x="796" y="291"/>
                    </a:cxn>
                    <a:cxn ang="0">
                      <a:pos x="810" y="220"/>
                    </a:cxn>
                    <a:cxn ang="0">
                      <a:pos x="801" y="162"/>
                    </a:cxn>
                    <a:cxn ang="0">
                      <a:pos x="756" y="139"/>
                    </a:cxn>
                    <a:cxn ang="0">
                      <a:pos x="779" y="81"/>
                    </a:cxn>
                    <a:cxn ang="0">
                      <a:pos x="770" y="32"/>
                    </a:cxn>
                    <a:cxn ang="0">
                      <a:pos x="685" y="46"/>
                    </a:cxn>
                    <a:cxn ang="0">
                      <a:pos x="621" y="84"/>
                    </a:cxn>
                    <a:cxn ang="0">
                      <a:pos x="619" y="73"/>
                    </a:cxn>
                    <a:cxn ang="0">
                      <a:pos x="541" y="49"/>
                    </a:cxn>
                    <a:cxn ang="0">
                      <a:pos x="490" y="14"/>
                    </a:cxn>
                    <a:cxn ang="0">
                      <a:pos x="425" y="0"/>
                    </a:cxn>
                    <a:cxn ang="0">
                      <a:pos x="264" y="92"/>
                    </a:cxn>
                    <a:cxn ang="0">
                      <a:pos x="231" y="84"/>
                    </a:cxn>
                    <a:cxn ang="0">
                      <a:pos x="172" y="100"/>
                    </a:cxn>
                    <a:cxn ang="0">
                      <a:pos x="18" y="70"/>
                    </a:cxn>
                    <a:cxn ang="0">
                      <a:pos x="17" y="124"/>
                    </a:cxn>
                    <a:cxn ang="0">
                      <a:pos x="125" y="218"/>
                    </a:cxn>
                    <a:cxn ang="0">
                      <a:pos x="121" y="301"/>
                    </a:cxn>
                    <a:cxn ang="0">
                      <a:pos x="227" y="436"/>
                    </a:cxn>
                    <a:cxn ang="0">
                      <a:pos x="263" y="496"/>
                    </a:cxn>
                    <a:cxn ang="0">
                      <a:pos x="314" y="450"/>
                    </a:cxn>
                    <a:cxn ang="0">
                      <a:pos x="426" y="495"/>
                    </a:cxn>
                    <a:cxn ang="0">
                      <a:pos x="479" y="517"/>
                    </a:cxn>
                    <a:cxn ang="0">
                      <a:pos x="557" y="550"/>
                    </a:cxn>
                  </a:cxnLst>
                  <a:rect l="0" t="0" r="r" b="b"/>
                  <a:pathLst>
                    <a:path w="986" h="653">
                      <a:moveTo>
                        <a:pt x="557" y="550"/>
                      </a:moveTo>
                      <a:cubicBezTo>
                        <a:pt x="576" y="557"/>
                        <a:pt x="575" y="558"/>
                        <a:pt x="593" y="561"/>
                      </a:cubicBezTo>
                      <a:cubicBezTo>
                        <a:pt x="620" y="565"/>
                        <a:pt x="625" y="536"/>
                        <a:pt x="660" y="533"/>
                      </a:cubicBezTo>
                      <a:cubicBezTo>
                        <a:pt x="665" y="532"/>
                        <a:pt x="650" y="518"/>
                        <a:pt x="657" y="512"/>
                      </a:cubicBezTo>
                      <a:cubicBezTo>
                        <a:pt x="661" y="508"/>
                        <a:pt x="665" y="507"/>
                        <a:pt x="675" y="506"/>
                      </a:cubicBezTo>
                      <a:cubicBezTo>
                        <a:pt x="699" y="505"/>
                        <a:pt x="709" y="521"/>
                        <a:pt x="731" y="521"/>
                      </a:cubicBezTo>
                      <a:cubicBezTo>
                        <a:pt x="705" y="521"/>
                        <a:pt x="763" y="593"/>
                        <a:pt x="777" y="599"/>
                      </a:cubicBezTo>
                      <a:cubicBezTo>
                        <a:pt x="799" y="607"/>
                        <a:pt x="856" y="636"/>
                        <a:pt x="904" y="653"/>
                      </a:cubicBezTo>
                      <a:cubicBezTo>
                        <a:pt x="916" y="619"/>
                        <a:pt x="916" y="619"/>
                        <a:pt x="916" y="619"/>
                      </a:cubicBezTo>
                      <a:cubicBezTo>
                        <a:pt x="960" y="617"/>
                        <a:pt x="960" y="617"/>
                        <a:pt x="960" y="617"/>
                      </a:cubicBezTo>
                      <a:cubicBezTo>
                        <a:pt x="960" y="617"/>
                        <a:pt x="986" y="593"/>
                        <a:pt x="968" y="571"/>
                      </a:cubicBezTo>
                      <a:cubicBezTo>
                        <a:pt x="950" y="549"/>
                        <a:pt x="924" y="537"/>
                        <a:pt x="924" y="537"/>
                      </a:cubicBezTo>
                      <a:cubicBezTo>
                        <a:pt x="924" y="503"/>
                        <a:pt x="924" y="503"/>
                        <a:pt x="924" y="503"/>
                      </a:cubicBezTo>
                      <a:cubicBezTo>
                        <a:pt x="968" y="487"/>
                        <a:pt x="968" y="487"/>
                        <a:pt x="968" y="487"/>
                      </a:cubicBezTo>
                      <a:cubicBezTo>
                        <a:pt x="976" y="411"/>
                        <a:pt x="976" y="411"/>
                        <a:pt x="976" y="411"/>
                      </a:cubicBezTo>
                      <a:cubicBezTo>
                        <a:pt x="976" y="411"/>
                        <a:pt x="939" y="442"/>
                        <a:pt x="917" y="447"/>
                      </a:cubicBezTo>
                      <a:cubicBezTo>
                        <a:pt x="894" y="451"/>
                        <a:pt x="863" y="429"/>
                        <a:pt x="877" y="407"/>
                      </a:cubicBezTo>
                      <a:cubicBezTo>
                        <a:pt x="890" y="384"/>
                        <a:pt x="926" y="367"/>
                        <a:pt x="926" y="367"/>
                      </a:cubicBezTo>
                      <a:cubicBezTo>
                        <a:pt x="881" y="282"/>
                        <a:pt x="881" y="282"/>
                        <a:pt x="881" y="282"/>
                      </a:cubicBezTo>
                      <a:cubicBezTo>
                        <a:pt x="796" y="291"/>
                        <a:pt x="796" y="291"/>
                        <a:pt x="796" y="291"/>
                      </a:cubicBezTo>
                      <a:cubicBezTo>
                        <a:pt x="810" y="220"/>
                        <a:pt x="810" y="220"/>
                        <a:pt x="810" y="220"/>
                      </a:cubicBezTo>
                      <a:cubicBezTo>
                        <a:pt x="801" y="162"/>
                        <a:pt x="801" y="162"/>
                        <a:pt x="801" y="162"/>
                      </a:cubicBezTo>
                      <a:cubicBezTo>
                        <a:pt x="801" y="162"/>
                        <a:pt x="770" y="166"/>
                        <a:pt x="756" y="139"/>
                      </a:cubicBezTo>
                      <a:cubicBezTo>
                        <a:pt x="743" y="113"/>
                        <a:pt x="779" y="81"/>
                        <a:pt x="779" y="81"/>
                      </a:cubicBezTo>
                      <a:cubicBezTo>
                        <a:pt x="770" y="32"/>
                        <a:pt x="770" y="32"/>
                        <a:pt x="770" y="32"/>
                      </a:cubicBezTo>
                      <a:cubicBezTo>
                        <a:pt x="685" y="46"/>
                        <a:pt x="685" y="46"/>
                        <a:pt x="685" y="46"/>
                      </a:cubicBezTo>
                      <a:cubicBezTo>
                        <a:pt x="621" y="84"/>
                        <a:pt x="621" y="84"/>
                        <a:pt x="621" y="84"/>
                      </a:cubicBezTo>
                      <a:cubicBezTo>
                        <a:pt x="619" y="73"/>
                        <a:pt x="619" y="73"/>
                        <a:pt x="619" y="73"/>
                      </a:cubicBezTo>
                      <a:cubicBezTo>
                        <a:pt x="541" y="49"/>
                        <a:pt x="541" y="49"/>
                        <a:pt x="541" y="49"/>
                      </a:cubicBezTo>
                      <a:cubicBezTo>
                        <a:pt x="490" y="14"/>
                        <a:pt x="490" y="14"/>
                        <a:pt x="490" y="14"/>
                      </a:cubicBezTo>
                      <a:cubicBezTo>
                        <a:pt x="425" y="0"/>
                        <a:pt x="425" y="0"/>
                        <a:pt x="425" y="0"/>
                      </a:cubicBezTo>
                      <a:cubicBezTo>
                        <a:pt x="264" y="92"/>
                        <a:pt x="264" y="92"/>
                        <a:pt x="264" y="92"/>
                      </a:cubicBezTo>
                      <a:cubicBezTo>
                        <a:pt x="231" y="84"/>
                        <a:pt x="231" y="84"/>
                        <a:pt x="231" y="84"/>
                      </a:cubicBezTo>
                      <a:cubicBezTo>
                        <a:pt x="231" y="84"/>
                        <a:pt x="193" y="109"/>
                        <a:pt x="172" y="100"/>
                      </a:cubicBezTo>
                      <a:cubicBezTo>
                        <a:pt x="161" y="96"/>
                        <a:pt x="69" y="81"/>
                        <a:pt x="18" y="70"/>
                      </a:cubicBezTo>
                      <a:cubicBezTo>
                        <a:pt x="17" y="86"/>
                        <a:pt x="21" y="104"/>
                        <a:pt x="17" y="124"/>
                      </a:cubicBezTo>
                      <a:cubicBezTo>
                        <a:pt x="0" y="211"/>
                        <a:pt x="71" y="153"/>
                        <a:pt x="125" y="218"/>
                      </a:cubicBezTo>
                      <a:cubicBezTo>
                        <a:pt x="147" y="244"/>
                        <a:pt x="145" y="284"/>
                        <a:pt x="121" y="301"/>
                      </a:cubicBezTo>
                      <a:cubicBezTo>
                        <a:pt x="137" y="290"/>
                        <a:pt x="231" y="442"/>
                        <a:pt x="227" y="436"/>
                      </a:cubicBezTo>
                      <a:cubicBezTo>
                        <a:pt x="250" y="465"/>
                        <a:pt x="208" y="487"/>
                        <a:pt x="263" y="496"/>
                      </a:cubicBezTo>
                      <a:cubicBezTo>
                        <a:pt x="311" y="504"/>
                        <a:pt x="326" y="502"/>
                        <a:pt x="314" y="450"/>
                      </a:cubicBezTo>
                      <a:cubicBezTo>
                        <a:pt x="343" y="452"/>
                        <a:pt x="425" y="459"/>
                        <a:pt x="426" y="495"/>
                      </a:cubicBezTo>
                      <a:cubicBezTo>
                        <a:pt x="431" y="601"/>
                        <a:pt x="451" y="518"/>
                        <a:pt x="479" y="517"/>
                      </a:cubicBezTo>
                      <a:cubicBezTo>
                        <a:pt x="500" y="516"/>
                        <a:pt x="531" y="540"/>
                        <a:pt x="557" y="550"/>
                      </a:cubicBez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9" name="Freeform 11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7A757D4-5101-4086-D2A3-951284A8E2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66" y="2494"/>
                  <a:ext cx="203" cy="287"/>
                </a:xfrm>
                <a:custGeom>
                  <a:avLst/>
                  <a:gdLst/>
                  <a:ahLst/>
                  <a:cxnLst>
                    <a:cxn ang="0">
                      <a:pos x="365" y="710"/>
                    </a:cxn>
                    <a:cxn ang="0">
                      <a:pos x="438" y="582"/>
                    </a:cxn>
                    <a:cxn ang="0">
                      <a:pos x="464" y="590"/>
                    </a:cxn>
                    <a:cxn ang="0">
                      <a:pos x="470" y="517"/>
                    </a:cxn>
                    <a:cxn ang="0">
                      <a:pos x="502" y="455"/>
                    </a:cxn>
                    <a:cxn ang="0">
                      <a:pos x="366" y="394"/>
                    </a:cxn>
                    <a:cxn ang="0">
                      <a:pos x="403" y="322"/>
                    </a:cxn>
                    <a:cxn ang="0">
                      <a:pos x="371" y="298"/>
                    </a:cxn>
                    <a:cxn ang="0">
                      <a:pos x="371" y="223"/>
                    </a:cxn>
                    <a:cxn ang="0">
                      <a:pos x="315" y="133"/>
                    </a:cxn>
                    <a:cxn ang="0">
                      <a:pos x="267" y="119"/>
                    </a:cxn>
                    <a:cxn ang="0">
                      <a:pos x="291" y="96"/>
                    </a:cxn>
                    <a:cxn ang="0">
                      <a:pos x="240" y="23"/>
                    </a:cxn>
                    <a:cxn ang="0">
                      <a:pos x="240" y="23"/>
                    </a:cxn>
                    <a:cxn ang="0">
                      <a:pos x="163" y="0"/>
                    </a:cxn>
                    <a:cxn ang="0">
                      <a:pos x="144" y="142"/>
                    </a:cxn>
                    <a:cxn ang="0">
                      <a:pos x="157" y="171"/>
                    </a:cxn>
                    <a:cxn ang="0">
                      <a:pos x="76" y="210"/>
                    </a:cxn>
                    <a:cxn ang="0">
                      <a:pos x="165" y="313"/>
                    </a:cxn>
                    <a:cxn ang="0">
                      <a:pos x="140" y="321"/>
                    </a:cxn>
                    <a:cxn ang="0">
                      <a:pos x="68" y="388"/>
                    </a:cxn>
                    <a:cxn ang="0">
                      <a:pos x="106" y="407"/>
                    </a:cxn>
                    <a:cxn ang="0">
                      <a:pos x="95" y="437"/>
                    </a:cxn>
                    <a:cxn ang="0">
                      <a:pos x="38" y="432"/>
                    </a:cxn>
                    <a:cxn ang="0">
                      <a:pos x="0" y="486"/>
                    </a:cxn>
                    <a:cxn ang="0">
                      <a:pos x="46" y="569"/>
                    </a:cxn>
                    <a:cxn ang="0">
                      <a:pos x="272" y="507"/>
                    </a:cxn>
                    <a:cxn ang="0">
                      <a:pos x="312" y="542"/>
                    </a:cxn>
                    <a:cxn ang="0">
                      <a:pos x="360" y="554"/>
                    </a:cxn>
                    <a:cxn ang="0">
                      <a:pos x="353" y="599"/>
                    </a:cxn>
                    <a:cxn ang="0">
                      <a:pos x="353" y="607"/>
                    </a:cxn>
                    <a:cxn ang="0">
                      <a:pos x="351" y="691"/>
                    </a:cxn>
                    <a:cxn ang="0">
                      <a:pos x="365" y="710"/>
                    </a:cxn>
                  </a:cxnLst>
                  <a:rect l="0" t="0" r="r" b="b"/>
                  <a:pathLst>
                    <a:path w="502" h="710">
                      <a:moveTo>
                        <a:pt x="365" y="710"/>
                      </a:moveTo>
                      <a:cubicBezTo>
                        <a:pt x="438" y="582"/>
                        <a:pt x="438" y="582"/>
                        <a:pt x="438" y="582"/>
                      </a:cubicBezTo>
                      <a:cubicBezTo>
                        <a:pt x="464" y="590"/>
                        <a:pt x="464" y="590"/>
                        <a:pt x="464" y="590"/>
                      </a:cubicBezTo>
                      <a:cubicBezTo>
                        <a:pt x="470" y="517"/>
                        <a:pt x="470" y="517"/>
                        <a:pt x="470" y="517"/>
                      </a:cubicBezTo>
                      <a:cubicBezTo>
                        <a:pt x="502" y="455"/>
                        <a:pt x="502" y="455"/>
                        <a:pt x="502" y="455"/>
                      </a:cubicBezTo>
                      <a:cubicBezTo>
                        <a:pt x="502" y="455"/>
                        <a:pt x="387" y="437"/>
                        <a:pt x="366" y="394"/>
                      </a:cubicBezTo>
                      <a:cubicBezTo>
                        <a:pt x="344" y="351"/>
                        <a:pt x="403" y="322"/>
                        <a:pt x="403" y="322"/>
                      </a:cubicBezTo>
                      <a:cubicBezTo>
                        <a:pt x="371" y="298"/>
                        <a:pt x="371" y="298"/>
                        <a:pt x="371" y="298"/>
                      </a:cubicBezTo>
                      <a:cubicBezTo>
                        <a:pt x="371" y="223"/>
                        <a:pt x="371" y="223"/>
                        <a:pt x="371" y="223"/>
                      </a:cubicBezTo>
                      <a:cubicBezTo>
                        <a:pt x="315" y="133"/>
                        <a:pt x="315" y="133"/>
                        <a:pt x="315" y="133"/>
                      </a:cubicBezTo>
                      <a:cubicBezTo>
                        <a:pt x="315" y="133"/>
                        <a:pt x="270" y="127"/>
                        <a:pt x="267" y="119"/>
                      </a:cubicBezTo>
                      <a:cubicBezTo>
                        <a:pt x="264" y="111"/>
                        <a:pt x="291" y="96"/>
                        <a:pt x="291" y="96"/>
                      </a:cubicBezTo>
                      <a:cubicBezTo>
                        <a:pt x="240" y="23"/>
                        <a:pt x="240" y="23"/>
                        <a:pt x="240" y="23"/>
                      </a:cubicBezTo>
                      <a:cubicBezTo>
                        <a:pt x="240" y="23"/>
                        <a:pt x="240" y="23"/>
                        <a:pt x="240" y="23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63" y="0"/>
                        <a:pt x="125" y="86"/>
                        <a:pt x="144" y="142"/>
                      </a:cubicBezTo>
                      <a:cubicBezTo>
                        <a:pt x="146" y="152"/>
                        <a:pt x="151" y="162"/>
                        <a:pt x="157" y="171"/>
                      </a:cubicBezTo>
                      <a:cubicBezTo>
                        <a:pt x="157" y="171"/>
                        <a:pt x="79" y="183"/>
                        <a:pt x="76" y="210"/>
                      </a:cubicBezTo>
                      <a:cubicBezTo>
                        <a:pt x="73" y="237"/>
                        <a:pt x="165" y="313"/>
                        <a:pt x="165" y="313"/>
                      </a:cubicBezTo>
                      <a:cubicBezTo>
                        <a:pt x="151" y="318"/>
                        <a:pt x="140" y="321"/>
                        <a:pt x="140" y="321"/>
                      </a:cubicBezTo>
                      <a:cubicBezTo>
                        <a:pt x="68" y="388"/>
                        <a:pt x="68" y="388"/>
                        <a:pt x="68" y="388"/>
                      </a:cubicBezTo>
                      <a:cubicBezTo>
                        <a:pt x="106" y="407"/>
                        <a:pt x="106" y="407"/>
                        <a:pt x="106" y="407"/>
                      </a:cubicBezTo>
                      <a:cubicBezTo>
                        <a:pt x="95" y="437"/>
                        <a:pt x="95" y="437"/>
                        <a:pt x="95" y="437"/>
                      </a:cubicBezTo>
                      <a:cubicBezTo>
                        <a:pt x="38" y="432"/>
                        <a:pt x="38" y="432"/>
                        <a:pt x="38" y="432"/>
                      </a:cubicBezTo>
                      <a:cubicBezTo>
                        <a:pt x="0" y="486"/>
                        <a:pt x="0" y="486"/>
                        <a:pt x="0" y="486"/>
                      </a:cubicBezTo>
                      <a:cubicBezTo>
                        <a:pt x="46" y="569"/>
                        <a:pt x="46" y="569"/>
                        <a:pt x="46" y="569"/>
                      </a:cubicBezTo>
                      <a:cubicBezTo>
                        <a:pt x="272" y="507"/>
                        <a:pt x="272" y="507"/>
                        <a:pt x="272" y="507"/>
                      </a:cubicBezTo>
                      <a:cubicBezTo>
                        <a:pt x="272" y="507"/>
                        <a:pt x="292" y="522"/>
                        <a:pt x="312" y="542"/>
                      </a:cubicBezTo>
                      <a:cubicBezTo>
                        <a:pt x="333" y="539"/>
                        <a:pt x="359" y="538"/>
                        <a:pt x="360" y="554"/>
                      </a:cubicBezTo>
                      <a:cubicBezTo>
                        <a:pt x="362" y="566"/>
                        <a:pt x="357" y="584"/>
                        <a:pt x="353" y="599"/>
                      </a:cubicBezTo>
                      <a:cubicBezTo>
                        <a:pt x="353" y="602"/>
                        <a:pt x="354" y="605"/>
                        <a:pt x="353" y="607"/>
                      </a:cubicBezTo>
                      <a:cubicBezTo>
                        <a:pt x="351" y="642"/>
                        <a:pt x="351" y="691"/>
                        <a:pt x="351" y="691"/>
                      </a:cubicBezTo>
                      <a:cubicBezTo>
                        <a:pt x="365" y="710"/>
                        <a:pt x="365" y="710"/>
                        <a:pt x="365" y="71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0" name="Freeform 11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21ECE2C-C9BB-1BA9-9ECF-60F0955C12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14" y="2729"/>
                  <a:ext cx="208" cy="221"/>
                </a:xfrm>
                <a:custGeom>
                  <a:avLst/>
                  <a:gdLst/>
                  <a:ahLst/>
                  <a:cxnLst>
                    <a:cxn ang="0">
                      <a:pos x="330" y="546"/>
                    </a:cxn>
                    <a:cxn ang="0">
                      <a:pos x="357" y="538"/>
                    </a:cxn>
                    <a:cxn ang="0">
                      <a:pos x="386" y="479"/>
                    </a:cxn>
                    <a:cxn ang="0">
                      <a:pos x="469" y="482"/>
                    </a:cxn>
                    <a:cxn ang="0">
                      <a:pos x="445" y="437"/>
                    </a:cxn>
                    <a:cxn ang="0">
                      <a:pos x="461" y="420"/>
                    </a:cxn>
                    <a:cxn ang="0">
                      <a:pos x="461" y="420"/>
                    </a:cxn>
                    <a:cxn ang="0">
                      <a:pos x="467" y="424"/>
                    </a:cxn>
                    <a:cxn ang="0">
                      <a:pos x="461" y="420"/>
                    </a:cxn>
                    <a:cxn ang="0">
                      <a:pos x="443" y="376"/>
                    </a:cxn>
                    <a:cxn ang="0">
                      <a:pos x="485" y="209"/>
                    </a:cxn>
                    <a:cxn ang="0">
                      <a:pos x="443" y="149"/>
                    </a:cxn>
                    <a:cxn ang="0">
                      <a:pos x="423" y="39"/>
                    </a:cxn>
                    <a:cxn ang="0">
                      <a:pos x="344" y="49"/>
                    </a:cxn>
                    <a:cxn ang="0">
                      <a:pos x="288" y="88"/>
                    </a:cxn>
                    <a:cxn ang="0">
                      <a:pos x="153" y="83"/>
                    </a:cxn>
                    <a:cxn ang="0">
                      <a:pos x="139" y="19"/>
                    </a:cxn>
                    <a:cxn ang="0">
                      <a:pos x="73" y="0"/>
                    </a:cxn>
                    <a:cxn ang="0">
                      <a:pos x="0" y="128"/>
                    </a:cxn>
                    <a:cxn ang="0">
                      <a:pos x="61" y="211"/>
                    </a:cxn>
                    <a:cxn ang="0">
                      <a:pos x="57" y="215"/>
                    </a:cxn>
                    <a:cxn ang="0">
                      <a:pos x="92" y="247"/>
                    </a:cxn>
                    <a:cxn ang="0">
                      <a:pos x="118" y="247"/>
                    </a:cxn>
                    <a:cxn ang="0">
                      <a:pos x="133" y="375"/>
                    </a:cxn>
                    <a:cxn ang="0">
                      <a:pos x="187" y="365"/>
                    </a:cxn>
                    <a:cxn ang="0">
                      <a:pos x="320" y="405"/>
                    </a:cxn>
                    <a:cxn ang="0">
                      <a:pos x="330" y="546"/>
                    </a:cxn>
                  </a:cxnLst>
                  <a:rect l="0" t="0" r="r" b="b"/>
                  <a:pathLst>
                    <a:path w="517" h="546">
                      <a:moveTo>
                        <a:pt x="330" y="546"/>
                      </a:moveTo>
                      <a:cubicBezTo>
                        <a:pt x="357" y="538"/>
                        <a:pt x="357" y="538"/>
                        <a:pt x="357" y="538"/>
                      </a:cubicBezTo>
                      <a:cubicBezTo>
                        <a:pt x="357" y="538"/>
                        <a:pt x="357" y="474"/>
                        <a:pt x="386" y="479"/>
                      </a:cubicBezTo>
                      <a:cubicBezTo>
                        <a:pt x="416" y="485"/>
                        <a:pt x="421" y="495"/>
                        <a:pt x="469" y="482"/>
                      </a:cubicBezTo>
                      <a:cubicBezTo>
                        <a:pt x="517" y="469"/>
                        <a:pt x="445" y="437"/>
                        <a:pt x="445" y="437"/>
                      </a:cubicBezTo>
                      <a:cubicBezTo>
                        <a:pt x="461" y="420"/>
                        <a:pt x="461" y="420"/>
                        <a:pt x="461" y="420"/>
                      </a:cubicBezTo>
                      <a:cubicBezTo>
                        <a:pt x="461" y="420"/>
                        <a:pt x="461" y="420"/>
                        <a:pt x="461" y="420"/>
                      </a:cubicBezTo>
                      <a:cubicBezTo>
                        <a:pt x="464" y="423"/>
                        <a:pt x="466" y="424"/>
                        <a:pt x="467" y="424"/>
                      </a:cubicBezTo>
                      <a:cubicBezTo>
                        <a:pt x="466" y="424"/>
                        <a:pt x="464" y="423"/>
                        <a:pt x="461" y="420"/>
                      </a:cubicBezTo>
                      <a:cubicBezTo>
                        <a:pt x="455" y="414"/>
                        <a:pt x="447" y="402"/>
                        <a:pt x="443" y="376"/>
                      </a:cubicBezTo>
                      <a:cubicBezTo>
                        <a:pt x="437" y="334"/>
                        <a:pt x="497" y="275"/>
                        <a:pt x="485" y="209"/>
                      </a:cubicBezTo>
                      <a:cubicBezTo>
                        <a:pt x="473" y="143"/>
                        <a:pt x="443" y="149"/>
                        <a:pt x="443" y="149"/>
                      </a:cubicBezTo>
                      <a:cubicBezTo>
                        <a:pt x="423" y="39"/>
                        <a:pt x="423" y="39"/>
                        <a:pt x="423" y="39"/>
                      </a:cubicBezTo>
                      <a:cubicBezTo>
                        <a:pt x="344" y="49"/>
                        <a:pt x="344" y="49"/>
                        <a:pt x="344" y="49"/>
                      </a:cubicBezTo>
                      <a:cubicBezTo>
                        <a:pt x="288" y="88"/>
                        <a:pt x="288" y="88"/>
                        <a:pt x="288" y="88"/>
                      </a:cubicBezTo>
                      <a:cubicBezTo>
                        <a:pt x="153" y="83"/>
                        <a:pt x="153" y="83"/>
                        <a:pt x="153" y="83"/>
                      </a:cubicBezTo>
                      <a:cubicBezTo>
                        <a:pt x="139" y="19"/>
                        <a:pt x="139" y="19"/>
                        <a:pt x="139" y="19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61" y="211"/>
                        <a:pt x="61" y="211"/>
                        <a:pt x="61" y="211"/>
                      </a:cubicBezTo>
                      <a:cubicBezTo>
                        <a:pt x="57" y="215"/>
                        <a:pt x="57" y="215"/>
                        <a:pt x="57" y="215"/>
                      </a:cubicBezTo>
                      <a:cubicBezTo>
                        <a:pt x="92" y="247"/>
                        <a:pt x="92" y="247"/>
                        <a:pt x="92" y="247"/>
                      </a:cubicBezTo>
                      <a:cubicBezTo>
                        <a:pt x="118" y="247"/>
                        <a:pt x="118" y="247"/>
                        <a:pt x="118" y="247"/>
                      </a:cubicBezTo>
                      <a:cubicBezTo>
                        <a:pt x="133" y="375"/>
                        <a:pt x="133" y="375"/>
                        <a:pt x="133" y="375"/>
                      </a:cubicBezTo>
                      <a:cubicBezTo>
                        <a:pt x="187" y="365"/>
                        <a:pt x="187" y="365"/>
                        <a:pt x="187" y="365"/>
                      </a:cubicBezTo>
                      <a:cubicBezTo>
                        <a:pt x="320" y="405"/>
                        <a:pt x="320" y="405"/>
                        <a:pt x="320" y="405"/>
                      </a:cubicBezTo>
                      <a:cubicBezTo>
                        <a:pt x="330" y="546"/>
                        <a:pt x="330" y="546"/>
                        <a:pt x="330" y="54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1" name="Freeform 12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E24487E-7110-871B-8F5B-AC482BE850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70" y="2518"/>
                  <a:ext cx="256" cy="383"/>
                </a:xfrm>
                <a:custGeom>
                  <a:avLst/>
                  <a:gdLst/>
                  <a:ahLst/>
                  <a:cxnLst>
                    <a:cxn ang="0">
                      <a:pos x="304" y="671"/>
                    </a:cxn>
                    <a:cxn ang="0">
                      <a:pos x="346" y="731"/>
                    </a:cxn>
                    <a:cxn ang="0">
                      <a:pos x="304" y="899"/>
                    </a:cxn>
                    <a:cxn ang="0">
                      <a:pos x="322" y="943"/>
                    </a:cxn>
                    <a:cxn ang="0">
                      <a:pos x="328" y="946"/>
                    </a:cxn>
                    <a:cxn ang="0">
                      <a:pos x="396" y="933"/>
                    </a:cxn>
                    <a:cxn ang="0">
                      <a:pos x="418" y="928"/>
                    </a:cxn>
                    <a:cxn ang="0">
                      <a:pos x="454" y="869"/>
                    </a:cxn>
                    <a:cxn ang="0">
                      <a:pos x="532" y="875"/>
                    </a:cxn>
                    <a:cxn ang="0">
                      <a:pos x="531" y="853"/>
                    </a:cxn>
                    <a:cxn ang="0">
                      <a:pos x="430" y="701"/>
                    </a:cxn>
                    <a:cxn ang="0">
                      <a:pos x="582" y="605"/>
                    </a:cxn>
                    <a:cxn ang="0">
                      <a:pos x="502" y="389"/>
                    </a:cxn>
                    <a:cxn ang="0">
                      <a:pos x="502" y="390"/>
                    </a:cxn>
                    <a:cxn ang="0">
                      <a:pos x="502" y="389"/>
                    </a:cxn>
                    <a:cxn ang="0">
                      <a:pos x="502" y="389"/>
                    </a:cxn>
                    <a:cxn ang="0">
                      <a:pos x="502" y="371"/>
                    </a:cxn>
                    <a:cxn ang="0">
                      <a:pos x="502" y="371"/>
                    </a:cxn>
                    <a:cxn ang="0">
                      <a:pos x="556" y="425"/>
                    </a:cxn>
                    <a:cxn ang="0">
                      <a:pos x="616" y="407"/>
                    </a:cxn>
                    <a:cxn ang="0">
                      <a:pos x="598" y="281"/>
                    </a:cxn>
                    <a:cxn ang="0">
                      <a:pos x="627" y="288"/>
                    </a:cxn>
                    <a:cxn ang="0">
                      <a:pos x="635" y="255"/>
                    </a:cxn>
                    <a:cxn ang="0">
                      <a:pos x="549" y="243"/>
                    </a:cxn>
                    <a:cxn ang="0">
                      <a:pos x="496" y="146"/>
                    </a:cxn>
                    <a:cxn ang="0">
                      <a:pos x="468" y="83"/>
                    </a:cxn>
                    <a:cxn ang="0">
                      <a:pos x="382" y="0"/>
                    </a:cxn>
                    <a:cxn ang="0">
                      <a:pos x="308" y="9"/>
                    </a:cxn>
                    <a:cxn ang="0">
                      <a:pos x="199" y="136"/>
                    </a:cxn>
                    <a:cxn ang="0">
                      <a:pos x="199" y="287"/>
                    </a:cxn>
                    <a:cxn ang="0">
                      <a:pos x="211" y="350"/>
                    </a:cxn>
                    <a:cxn ang="0">
                      <a:pos x="125" y="395"/>
                    </a:cxn>
                    <a:cxn ang="0">
                      <a:pos x="102" y="481"/>
                    </a:cxn>
                    <a:cxn ang="0">
                      <a:pos x="30" y="505"/>
                    </a:cxn>
                    <a:cxn ang="0">
                      <a:pos x="0" y="544"/>
                    </a:cxn>
                    <a:cxn ang="0">
                      <a:pos x="13" y="605"/>
                    </a:cxn>
                    <a:cxn ang="0">
                      <a:pos x="149" y="610"/>
                    </a:cxn>
                    <a:cxn ang="0">
                      <a:pos x="205" y="570"/>
                    </a:cxn>
                    <a:cxn ang="0">
                      <a:pos x="284" y="561"/>
                    </a:cxn>
                    <a:cxn ang="0">
                      <a:pos x="291" y="596"/>
                    </a:cxn>
                    <a:cxn ang="0">
                      <a:pos x="291" y="596"/>
                    </a:cxn>
                    <a:cxn ang="0">
                      <a:pos x="304" y="671"/>
                    </a:cxn>
                  </a:cxnLst>
                  <a:rect l="0" t="0" r="r" b="b"/>
                  <a:pathLst>
                    <a:path w="635" h="946">
                      <a:moveTo>
                        <a:pt x="304" y="671"/>
                      </a:moveTo>
                      <a:cubicBezTo>
                        <a:pt x="304" y="671"/>
                        <a:pt x="334" y="665"/>
                        <a:pt x="346" y="731"/>
                      </a:cubicBezTo>
                      <a:cubicBezTo>
                        <a:pt x="358" y="797"/>
                        <a:pt x="298" y="856"/>
                        <a:pt x="304" y="899"/>
                      </a:cubicBezTo>
                      <a:cubicBezTo>
                        <a:pt x="308" y="925"/>
                        <a:pt x="316" y="937"/>
                        <a:pt x="322" y="943"/>
                      </a:cubicBezTo>
                      <a:cubicBezTo>
                        <a:pt x="326" y="945"/>
                        <a:pt x="328" y="946"/>
                        <a:pt x="328" y="946"/>
                      </a:cubicBezTo>
                      <a:cubicBezTo>
                        <a:pt x="396" y="933"/>
                        <a:pt x="396" y="933"/>
                        <a:pt x="396" y="933"/>
                      </a:cubicBezTo>
                      <a:cubicBezTo>
                        <a:pt x="418" y="928"/>
                        <a:pt x="418" y="928"/>
                        <a:pt x="418" y="928"/>
                      </a:cubicBezTo>
                      <a:cubicBezTo>
                        <a:pt x="454" y="869"/>
                        <a:pt x="454" y="869"/>
                        <a:pt x="454" y="869"/>
                      </a:cubicBezTo>
                      <a:cubicBezTo>
                        <a:pt x="532" y="875"/>
                        <a:pt x="532" y="875"/>
                        <a:pt x="532" y="875"/>
                      </a:cubicBezTo>
                      <a:cubicBezTo>
                        <a:pt x="531" y="853"/>
                        <a:pt x="531" y="853"/>
                        <a:pt x="531" y="853"/>
                      </a:cubicBezTo>
                      <a:cubicBezTo>
                        <a:pt x="430" y="701"/>
                        <a:pt x="430" y="701"/>
                        <a:pt x="430" y="701"/>
                      </a:cubicBezTo>
                      <a:cubicBezTo>
                        <a:pt x="430" y="701"/>
                        <a:pt x="582" y="653"/>
                        <a:pt x="582" y="605"/>
                      </a:cubicBezTo>
                      <a:cubicBezTo>
                        <a:pt x="582" y="558"/>
                        <a:pt x="505" y="396"/>
                        <a:pt x="502" y="389"/>
                      </a:cubicBezTo>
                      <a:cubicBezTo>
                        <a:pt x="502" y="390"/>
                        <a:pt x="502" y="390"/>
                        <a:pt x="502" y="390"/>
                      </a:cubicBezTo>
                      <a:cubicBezTo>
                        <a:pt x="502" y="389"/>
                        <a:pt x="502" y="389"/>
                        <a:pt x="502" y="389"/>
                      </a:cubicBezTo>
                      <a:cubicBezTo>
                        <a:pt x="502" y="389"/>
                        <a:pt x="502" y="389"/>
                        <a:pt x="502" y="389"/>
                      </a:cubicBezTo>
                      <a:cubicBezTo>
                        <a:pt x="502" y="371"/>
                        <a:pt x="502" y="371"/>
                        <a:pt x="502" y="371"/>
                      </a:cubicBezTo>
                      <a:cubicBezTo>
                        <a:pt x="502" y="371"/>
                        <a:pt x="502" y="371"/>
                        <a:pt x="502" y="371"/>
                      </a:cubicBezTo>
                      <a:cubicBezTo>
                        <a:pt x="556" y="425"/>
                        <a:pt x="556" y="425"/>
                        <a:pt x="556" y="425"/>
                      </a:cubicBezTo>
                      <a:cubicBezTo>
                        <a:pt x="616" y="407"/>
                        <a:pt x="616" y="407"/>
                        <a:pt x="616" y="407"/>
                      </a:cubicBezTo>
                      <a:cubicBezTo>
                        <a:pt x="598" y="281"/>
                        <a:pt x="598" y="281"/>
                        <a:pt x="598" y="281"/>
                      </a:cubicBezTo>
                      <a:cubicBezTo>
                        <a:pt x="627" y="288"/>
                        <a:pt x="627" y="288"/>
                        <a:pt x="627" y="288"/>
                      </a:cubicBezTo>
                      <a:cubicBezTo>
                        <a:pt x="635" y="255"/>
                        <a:pt x="635" y="255"/>
                        <a:pt x="635" y="255"/>
                      </a:cubicBezTo>
                      <a:cubicBezTo>
                        <a:pt x="549" y="243"/>
                        <a:pt x="549" y="243"/>
                        <a:pt x="549" y="243"/>
                      </a:cubicBezTo>
                      <a:cubicBezTo>
                        <a:pt x="549" y="243"/>
                        <a:pt x="493" y="185"/>
                        <a:pt x="496" y="146"/>
                      </a:cubicBezTo>
                      <a:cubicBezTo>
                        <a:pt x="498" y="106"/>
                        <a:pt x="498" y="109"/>
                        <a:pt x="468" y="83"/>
                      </a:cubicBezTo>
                      <a:cubicBezTo>
                        <a:pt x="438" y="58"/>
                        <a:pt x="382" y="0"/>
                        <a:pt x="382" y="0"/>
                      </a:cubicBezTo>
                      <a:cubicBezTo>
                        <a:pt x="308" y="9"/>
                        <a:pt x="308" y="9"/>
                        <a:pt x="308" y="9"/>
                      </a:cubicBezTo>
                      <a:cubicBezTo>
                        <a:pt x="199" y="136"/>
                        <a:pt x="199" y="136"/>
                        <a:pt x="199" y="136"/>
                      </a:cubicBezTo>
                      <a:cubicBezTo>
                        <a:pt x="199" y="287"/>
                        <a:pt x="199" y="287"/>
                        <a:pt x="199" y="287"/>
                      </a:cubicBezTo>
                      <a:cubicBezTo>
                        <a:pt x="199" y="287"/>
                        <a:pt x="234" y="345"/>
                        <a:pt x="211" y="350"/>
                      </a:cubicBezTo>
                      <a:cubicBezTo>
                        <a:pt x="193" y="353"/>
                        <a:pt x="147" y="382"/>
                        <a:pt x="125" y="395"/>
                      </a:cubicBezTo>
                      <a:cubicBezTo>
                        <a:pt x="102" y="481"/>
                        <a:pt x="102" y="481"/>
                        <a:pt x="102" y="481"/>
                      </a:cubicBezTo>
                      <a:cubicBezTo>
                        <a:pt x="30" y="505"/>
                        <a:pt x="30" y="505"/>
                        <a:pt x="30" y="505"/>
                      </a:cubicBezTo>
                      <a:cubicBezTo>
                        <a:pt x="0" y="544"/>
                        <a:pt x="0" y="544"/>
                        <a:pt x="0" y="544"/>
                      </a:cubicBezTo>
                      <a:cubicBezTo>
                        <a:pt x="13" y="605"/>
                        <a:pt x="13" y="605"/>
                        <a:pt x="13" y="605"/>
                      </a:cubicBezTo>
                      <a:cubicBezTo>
                        <a:pt x="149" y="610"/>
                        <a:pt x="149" y="610"/>
                        <a:pt x="149" y="610"/>
                      </a:cubicBezTo>
                      <a:cubicBezTo>
                        <a:pt x="205" y="570"/>
                        <a:pt x="205" y="570"/>
                        <a:pt x="205" y="570"/>
                      </a:cubicBezTo>
                      <a:cubicBezTo>
                        <a:pt x="284" y="561"/>
                        <a:pt x="284" y="561"/>
                        <a:pt x="284" y="561"/>
                      </a:cubicBezTo>
                      <a:cubicBezTo>
                        <a:pt x="291" y="596"/>
                        <a:pt x="291" y="596"/>
                        <a:pt x="291" y="596"/>
                      </a:cubicBezTo>
                      <a:cubicBezTo>
                        <a:pt x="291" y="596"/>
                        <a:pt x="291" y="596"/>
                        <a:pt x="291" y="596"/>
                      </a:cubicBezTo>
                      <a:cubicBezTo>
                        <a:pt x="304" y="671"/>
                        <a:pt x="304" y="671"/>
                        <a:pt x="304" y="6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2" name="Freeform 12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308FD61-47BA-0BEE-296A-C0AC96D37C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05" y="2555"/>
                  <a:ext cx="160" cy="123"/>
                </a:xfrm>
                <a:custGeom>
                  <a:avLst/>
                  <a:gdLst/>
                  <a:ahLst/>
                  <a:cxnLst>
                    <a:cxn ang="0">
                      <a:pos x="27" y="70"/>
                    </a:cxn>
                    <a:cxn ang="0">
                      <a:pos x="27" y="146"/>
                    </a:cxn>
                    <a:cxn ang="0">
                      <a:pos x="59" y="170"/>
                    </a:cxn>
                    <a:cxn ang="0">
                      <a:pos x="22" y="242"/>
                    </a:cxn>
                    <a:cxn ang="0">
                      <a:pos x="159" y="304"/>
                    </a:cxn>
                    <a:cxn ang="0">
                      <a:pos x="153" y="303"/>
                    </a:cxn>
                    <a:cxn ang="0">
                      <a:pos x="208" y="248"/>
                    </a:cxn>
                    <a:cxn ang="0">
                      <a:pos x="250" y="244"/>
                    </a:cxn>
                    <a:cxn ang="0">
                      <a:pos x="236" y="301"/>
                    </a:cxn>
                    <a:cxn ang="0">
                      <a:pos x="292" y="287"/>
                    </a:cxn>
                    <a:cxn ang="0">
                      <a:pos x="287" y="305"/>
                    </a:cxn>
                    <a:cxn ang="0">
                      <a:pos x="373" y="260"/>
                    </a:cxn>
                    <a:cxn ang="0">
                      <a:pos x="361" y="196"/>
                    </a:cxn>
                    <a:cxn ang="0">
                      <a:pos x="361" y="44"/>
                    </a:cxn>
                    <a:cxn ang="0">
                      <a:pos x="385" y="17"/>
                    </a:cxn>
                    <a:cxn ang="0">
                      <a:pos x="273" y="17"/>
                    </a:cxn>
                    <a:cxn ang="0">
                      <a:pos x="181" y="95"/>
                    </a:cxn>
                    <a:cxn ang="0">
                      <a:pos x="84" y="5"/>
                    </a:cxn>
                    <a:cxn ang="0">
                      <a:pos x="6" y="37"/>
                    </a:cxn>
                    <a:cxn ang="0">
                      <a:pos x="27" y="70"/>
                    </a:cxn>
                  </a:cxnLst>
                  <a:rect l="0" t="0" r="r" b="b"/>
                  <a:pathLst>
                    <a:path w="396" h="305">
                      <a:moveTo>
                        <a:pt x="27" y="70"/>
                      </a:move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59" y="170"/>
                        <a:pt x="59" y="170"/>
                        <a:pt x="59" y="170"/>
                      </a:cubicBezTo>
                      <a:cubicBezTo>
                        <a:pt x="59" y="170"/>
                        <a:pt x="0" y="199"/>
                        <a:pt x="22" y="242"/>
                      </a:cubicBezTo>
                      <a:cubicBezTo>
                        <a:pt x="43" y="286"/>
                        <a:pt x="159" y="304"/>
                        <a:pt x="159" y="304"/>
                      </a:cubicBezTo>
                      <a:cubicBezTo>
                        <a:pt x="159" y="304"/>
                        <a:pt x="157" y="304"/>
                        <a:pt x="153" y="303"/>
                      </a:cubicBezTo>
                      <a:cubicBezTo>
                        <a:pt x="208" y="248"/>
                        <a:pt x="208" y="248"/>
                        <a:pt x="208" y="248"/>
                      </a:cubicBezTo>
                      <a:cubicBezTo>
                        <a:pt x="250" y="244"/>
                        <a:pt x="250" y="244"/>
                        <a:pt x="250" y="244"/>
                      </a:cubicBezTo>
                      <a:cubicBezTo>
                        <a:pt x="250" y="244"/>
                        <a:pt x="216" y="299"/>
                        <a:pt x="236" y="301"/>
                      </a:cubicBezTo>
                      <a:cubicBezTo>
                        <a:pt x="256" y="303"/>
                        <a:pt x="292" y="287"/>
                        <a:pt x="292" y="287"/>
                      </a:cubicBezTo>
                      <a:cubicBezTo>
                        <a:pt x="287" y="305"/>
                        <a:pt x="287" y="305"/>
                        <a:pt x="287" y="305"/>
                      </a:cubicBezTo>
                      <a:cubicBezTo>
                        <a:pt x="309" y="292"/>
                        <a:pt x="355" y="263"/>
                        <a:pt x="373" y="260"/>
                      </a:cubicBezTo>
                      <a:cubicBezTo>
                        <a:pt x="396" y="255"/>
                        <a:pt x="361" y="196"/>
                        <a:pt x="361" y="196"/>
                      </a:cubicBezTo>
                      <a:cubicBezTo>
                        <a:pt x="361" y="44"/>
                        <a:pt x="361" y="44"/>
                        <a:pt x="361" y="44"/>
                      </a:cubicBezTo>
                      <a:cubicBezTo>
                        <a:pt x="385" y="17"/>
                        <a:pt x="385" y="17"/>
                        <a:pt x="385" y="17"/>
                      </a:cubicBezTo>
                      <a:cubicBezTo>
                        <a:pt x="273" y="17"/>
                        <a:pt x="273" y="17"/>
                        <a:pt x="273" y="17"/>
                      </a:cubicBezTo>
                      <a:cubicBezTo>
                        <a:pt x="273" y="17"/>
                        <a:pt x="240" y="91"/>
                        <a:pt x="181" y="95"/>
                      </a:cubicBezTo>
                      <a:cubicBezTo>
                        <a:pt x="120" y="98"/>
                        <a:pt x="113" y="12"/>
                        <a:pt x="84" y="5"/>
                      </a:cubicBezTo>
                      <a:cubicBezTo>
                        <a:pt x="65" y="0"/>
                        <a:pt x="28" y="22"/>
                        <a:pt x="6" y="37"/>
                      </a:cubicBezTo>
                      <a:cubicBezTo>
                        <a:pt x="27" y="70"/>
                        <a:pt x="27" y="70"/>
                        <a:pt x="27" y="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9" name="Group 122">
                <a:extLst>
                  <a:ext uri="{FF2B5EF4-FFF2-40B4-BE49-F238E27FC236}">
                    <a16:creationId xmlns:a16="http://schemas.microsoft.com/office/drawing/2014/main" id="{670D79E0-487D-933C-5C21-994787467603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4073526" y="3186113"/>
                <a:ext cx="1927225" cy="2165350"/>
                <a:chOff x="3943" y="2065"/>
                <a:chExt cx="1214" cy="1364"/>
              </a:xfr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94" name="Freeform 12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5D45204-DC26-2C65-DFFD-FE37DED4C1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64" y="2780"/>
                  <a:ext cx="433" cy="463"/>
                </a:xfrm>
                <a:custGeom>
                  <a:avLst/>
                  <a:gdLst/>
                  <a:ahLst/>
                  <a:cxnLst>
                    <a:cxn ang="0">
                      <a:pos x="735" y="729"/>
                    </a:cxn>
                    <a:cxn ang="0">
                      <a:pos x="680" y="728"/>
                    </a:cxn>
                    <a:cxn ang="0">
                      <a:pos x="519" y="573"/>
                    </a:cxn>
                    <a:cxn ang="0">
                      <a:pos x="322" y="578"/>
                    </a:cxn>
                    <a:cxn ang="0">
                      <a:pos x="237" y="442"/>
                    </a:cxn>
                    <a:cxn ang="0">
                      <a:pos x="367" y="472"/>
                    </a:cxn>
                    <a:cxn ang="0">
                      <a:pos x="397" y="437"/>
                    </a:cxn>
                    <a:cxn ang="0">
                      <a:pos x="595" y="362"/>
                    </a:cxn>
                    <a:cxn ang="0">
                      <a:pos x="727" y="346"/>
                    </a:cxn>
                    <a:cxn ang="0">
                      <a:pos x="682" y="426"/>
                    </a:cxn>
                    <a:cxn ang="0">
                      <a:pos x="752" y="474"/>
                    </a:cxn>
                    <a:cxn ang="0">
                      <a:pos x="669" y="557"/>
                    </a:cxn>
                    <a:cxn ang="0">
                      <a:pos x="816" y="509"/>
                    </a:cxn>
                    <a:cxn ang="0">
                      <a:pos x="865" y="507"/>
                    </a:cxn>
                    <a:cxn ang="0">
                      <a:pos x="955" y="484"/>
                    </a:cxn>
                    <a:cxn ang="0">
                      <a:pos x="909" y="380"/>
                    </a:cxn>
                    <a:cxn ang="0">
                      <a:pos x="990" y="202"/>
                    </a:cxn>
                    <a:cxn ang="0">
                      <a:pos x="1072" y="220"/>
                    </a:cxn>
                    <a:cxn ang="0">
                      <a:pos x="1069" y="171"/>
                    </a:cxn>
                    <a:cxn ang="0">
                      <a:pos x="921" y="105"/>
                    </a:cxn>
                    <a:cxn ang="0">
                      <a:pos x="791" y="141"/>
                    </a:cxn>
                    <a:cxn ang="0">
                      <a:pos x="830" y="60"/>
                    </a:cxn>
                    <a:cxn ang="0">
                      <a:pos x="648" y="0"/>
                    </a:cxn>
                    <a:cxn ang="0">
                      <a:pos x="610" y="124"/>
                    </a:cxn>
                    <a:cxn ang="0">
                      <a:pos x="297" y="225"/>
                    </a:cxn>
                    <a:cxn ang="0">
                      <a:pos x="243" y="180"/>
                    </a:cxn>
                    <a:cxn ang="0">
                      <a:pos x="145" y="213"/>
                    </a:cxn>
                    <a:cxn ang="0">
                      <a:pos x="112" y="364"/>
                    </a:cxn>
                    <a:cxn ang="0">
                      <a:pos x="26" y="444"/>
                    </a:cxn>
                    <a:cxn ang="0">
                      <a:pos x="30" y="455"/>
                    </a:cxn>
                    <a:cxn ang="0">
                      <a:pos x="0" y="581"/>
                    </a:cxn>
                    <a:cxn ang="0">
                      <a:pos x="24" y="671"/>
                    </a:cxn>
                    <a:cxn ang="0">
                      <a:pos x="102" y="743"/>
                    </a:cxn>
                    <a:cxn ang="0">
                      <a:pos x="72" y="803"/>
                    </a:cxn>
                    <a:cxn ang="0">
                      <a:pos x="210" y="899"/>
                    </a:cxn>
                    <a:cxn ang="0">
                      <a:pos x="209" y="945"/>
                    </a:cxn>
                    <a:cxn ang="0">
                      <a:pos x="298" y="895"/>
                    </a:cxn>
                    <a:cxn ang="0">
                      <a:pos x="367" y="1030"/>
                    </a:cxn>
                    <a:cxn ang="0">
                      <a:pos x="433" y="1005"/>
                    </a:cxn>
                    <a:cxn ang="0">
                      <a:pos x="597" y="1147"/>
                    </a:cxn>
                    <a:cxn ang="0">
                      <a:pos x="645" y="1138"/>
                    </a:cxn>
                    <a:cxn ang="0">
                      <a:pos x="652" y="1060"/>
                    </a:cxn>
                    <a:cxn ang="0">
                      <a:pos x="589" y="1038"/>
                    </a:cxn>
                    <a:cxn ang="0">
                      <a:pos x="688" y="893"/>
                    </a:cxn>
                    <a:cxn ang="0">
                      <a:pos x="753" y="931"/>
                    </a:cxn>
                    <a:cxn ang="0">
                      <a:pos x="817" y="911"/>
                    </a:cxn>
                    <a:cxn ang="0">
                      <a:pos x="733" y="733"/>
                    </a:cxn>
                    <a:cxn ang="0">
                      <a:pos x="735" y="729"/>
                    </a:cxn>
                  </a:cxnLst>
                  <a:rect l="0" t="0" r="r" b="b"/>
                  <a:pathLst>
                    <a:path w="1072" h="1147">
                      <a:moveTo>
                        <a:pt x="735" y="729"/>
                      </a:moveTo>
                      <a:cubicBezTo>
                        <a:pt x="680" y="728"/>
                        <a:pt x="680" y="728"/>
                        <a:pt x="680" y="728"/>
                      </a:cubicBezTo>
                      <a:cubicBezTo>
                        <a:pt x="680" y="728"/>
                        <a:pt x="622" y="589"/>
                        <a:pt x="519" y="573"/>
                      </a:cubicBezTo>
                      <a:cubicBezTo>
                        <a:pt x="418" y="557"/>
                        <a:pt x="322" y="578"/>
                        <a:pt x="322" y="578"/>
                      </a:cubicBezTo>
                      <a:cubicBezTo>
                        <a:pt x="237" y="442"/>
                        <a:pt x="237" y="442"/>
                        <a:pt x="237" y="442"/>
                      </a:cubicBezTo>
                      <a:cubicBezTo>
                        <a:pt x="237" y="442"/>
                        <a:pt x="354" y="472"/>
                        <a:pt x="367" y="472"/>
                      </a:cubicBezTo>
                      <a:cubicBezTo>
                        <a:pt x="381" y="472"/>
                        <a:pt x="397" y="437"/>
                        <a:pt x="397" y="437"/>
                      </a:cubicBezTo>
                      <a:cubicBezTo>
                        <a:pt x="595" y="362"/>
                        <a:pt x="595" y="362"/>
                        <a:pt x="595" y="362"/>
                      </a:cubicBezTo>
                      <a:cubicBezTo>
                        <a:pt x="727" y="346"/>
                        <a:pt x="727" y="346"/>
                        <a:pt x="727" y="346"/>
                      </a:cubicBezTo>
                      <a:cubicBezTo>
                        <a:pt x="682" y="426"/>
                        <a:pt x="682" y="426"/>
                        <a:pt x="682" y="426"/>
                      </a:cubicBezTo>
                      <a:cubicBezTo>
                        <a:pt x="752" y="474"/>
                        <a:pt x="752" y="474"/>
                        <a:pt x="752" y="474"/>
                      </a:cubicBezTo>
                      <a:cubicBezTo>
                        <a:pt x="752" y="474"/>
                        <a:pt x="648" y="504"/>
                        <a:pt x="669" y="557"/>
                      </a:cubicBezTo>
                      <a:cubicBezTo>
                        <a:pt x="690" y="610"/>
                        <a:pt x="816" y="509"/>
                        <a:pt x="816" y="509"/>
                      </a:cubicBezTo>
                      <a:cubicBezTo>
                        <a:pt x="865" y="507"/>
                        <a:pt x="865" y="507"/>
                        <a:pt x="865" y="507"/>
                      </a:cubicBezTo>
                      <a:cubicBezTo>
                        <a:pt x="865" y="507"/>
                        <a:pt x="942" y="545"/>
                        <a:pt x="955" y="484"/>
                      </a:cubicBezTo>
                      <a:cubicBezTo>
                        <a:pt x="968" y="423"/>
                        <a:pt x="899" y="423"/>
                        <a:pt x="909" y="380"/>
                      </a:cubicBezTo>
                      <a:cubicBezTo>
                        <a:pt x="919" y="337"/>
                        <a:pt x="990" y="202"/>
                        <a:pt x="990" y="202"/>
                      </a:cubicBezTo>
                      <a:cubicBezTo>
                        <a:pt x="1072" y="220"/>
                        <a:pt x="1072" y="220"/>
                        <a:pt x="1072" y="220"/>
                      </a:cubicBezTo>
                      <a:cubicBezTo>
                        <a:pt x="1069" y="171"/>
                        <a:pt x="1069" y="171"/>
                        <a:pt x="1069" y="171"/>
                      </a:cubicBezTo>
                      <a:cubicBezTo>
                        <a:pt x="921" y="105"/>
                        <a:pt x="921" y="105"/>
                        <a:pt x="921" y="105"/>
                      </a:cubicBezTo>
                      <a:cubicBezTo>
                        <a:pt x="921" y="105"/>
                        <a:pt x="805" y="161"/>
                        <a:pt x="791" y="141"/>
                      </a:cubicBezTo>
                      <a:cubicBezTo>
                        <a:pt x="778" y="122"/>
                        <a:pt x="830" y="60"/>
                        <a:pt x="830" y="60"/>
                      </a:cubicBezTo>
                      <a:cubicBezTo>
                        <a:pt x="648" y="0"/>
                        <a:pt x="648" y="0"/>
                        <a:pt x="648" y="0"/>
                      </a:cubicBezTo>
                      <a:cubicBezTo>
                        <a:pt x="610" y="124"/>
                        <a:pt x="610" y="124"/>
                        <a:pt x="610" y="124"/>
                      </a:cubicBezTo>
                      <a:cubicBezTo>
                        <a:pt x="297" y="225"/>
                        <a:pt x="297" y="225"/>
                        <a:pt x="297" y="225"/>
                      </a:cubicBezTo>
                      <a:cubicBezTo>
                        <a:pt x="243" y="180"/>
                        <a:pt x="243" y="180"/>
                        <a:pt x="243" y="180"/>
                      </a:cubicBezTo>
                      <a:cubicBezTo>
                        <a:pt x="145" y="213"/>
                        <a:pt x="145" y="213"/>
                        <a:pt x="145" y="213"/>
                      </a:cubicBezTo>
                      <a:cubicBezTo>
                        <a:pt x="112" y="364"/>
                        <a:pt x="112" y="364"/>
                        <a:pt x="112" y="364"/>
                      </a:cubicBezTo>
                      <a:cubicBezTo>
                        <a:pt x="26" y="444"/>
                        <a:pt x="26" y="444"/>
                        <a:pt x="26" y="444"/>
                      </a:cubicBezTo>
                      <a:cubicBezTo>
                        <a:pt x="30" y="455"/>
                        <a:pt x="30" y="455"/>
                        <a:pt x="30" y="455"/>
                      </a:cubicBezTo>
                      <a:cubicBezTo>
                        <a:pt x="0" y="581"/>
                        <a:pt x="0" y="581"/>
                        <a:pt x="0" y="581"/>
                      </a:cubicBezTo>
                      <a:cubicBezTo>
                        <a:pt x="24" y="671"/>
                        <a:pt x="24" y="671"/>
                        <a:pt x="24" y="671"/>
                      </a:cubicBezTo>
                      <a:cubicBezTo>
                        <a:pt x="102" y="743"/>
                        <a:pt x="102" y="743"/>
                        <a:pt x="102" y="743"/>
                      </a:cubicBezTo>
                      <a:cubicBezTo>
                        <a:pt x="72" y="803"/>
                        <a:pt x="72" y="803"/>
                        <a:pt x="72" y="803"/>
                      </a:cubicBezTo>
                      <a:cubicBezTo>
                        <a:pt x="210" y="899"/>
                        <a:pt x="210" y="899"/>
                        <a:pt x="210" y="899"/>
                      </a:cubicBezTo>
                      <a:cubicBezTo>
                        <a:pt x="209" y="945"/>
                        <a:pt x="209" y="945"/>
                        <a:pt x="209" y="945"/>
                      </a:cubicBezTo>
                      <a:cubicBezTo>
                        <a:pt x="298" y="895"/>
                        <a:pt x="298" y="895"/>
                        <a:pt x="298" y="895"/>
                      </a:cubicBezTo>
                      <a:cubicBezTo>
                        <a:pt x="367" y="1030"/>
                        <a:pt x="367" y="1030"/>
                        <a:pt x="367" y="1030"/>
                      </a:cubicBezTo>
                      <a:cubicBezTo>
                        <a:pt x="433" y="1005"/>
                        <a:pt x="433" y="1005"/>
                        <a:pt x="433" y="1005"/>
                      </a:cubicBezTo>
                      <a:cubicBezTo>
                        <a:pt x="597" y="1147"/>
                        <a:pt x="597" y="1147"/>
                        <a:pt x="597" y="1147"/>
                      </a:cubicBezTo>
                      <a:cubicBezTo>
                        <a:pt x="597" y="1147"/>
                        <a:pt x="621" y="1132"/>
                        <a:pt x="645" y="1138"/>
                      </a:cubicBezTo>
                      <a:cubicBezTo>
                        <a:pt x="652" y="1060"/>
                        <a:pt x="652" y="1060"/>
                        <a:pt x="652" y="1060"/>
                      </a:cubicBezTo>
                      <a:cubicBezTo>
                        <a:pt x="589" y="1038"/>
                        <a:pt x="589" y="1038"/>
                        <a:pt x="589" y="1038"/>
                      </a:cubicBezTo>
                      <a:cubicBezTo>
                        <a:pt x="688" y="893"/>
                        <a:pt x="688" y="893"/>
                        <a:pt x="688" y="893"/>
                      </a:cubicBezTo>
                      <a:cubicBezTo>
                        <a:pt x="753" y="931"/>
                        <a:pt x="753" y="931"/>
                        <a:pt x="753" y="931"/>
                      </a:cubicBezTo>
                      <a:cubicBezTo>
                        <a:pt x="817" y="911"/>
                        <a:pt x="817" y="911"/>
                        <a:pt x="817" y="911"/>
                      </a:cubicBezTo>
                      <a:cubicBezTo>
                        <a:pt x="733" y="733"/>
                        <a:pt x="733" y="733"/>
                        <a:pt x="733" y="733"/>
                      </a:cubicBezTo>
                      <a:cubicBezTo>
                        <a:pt x="735" y="729"/>
                        <a:pt x="735" y="729"/>
                        <a:pt x="735" y="7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5" name="Freeform 12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9BDE7FA-6BA4-9179-C633-64286983EC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37" y="2065"/>
                  <a:ext cx="449" cy="412"/>
                </a:xfrm>
                <a:custGeom>
                  <a:avLst/>
                  <a:gdLst/>
                  <a:ahLst/>
                  <a:cxnLst>
                    <a:cxn ang="0">
                      <a:pos x="1087" y="526"/>
                    </a:cxn>
                    <a:cxn ang="0">
                      <a:pos x="1016" y="535"/>
                    </a:cxn>
                    <a:cxn ang="0">
                      <a:pos x="955" y="529"/>
                    </a:cxn>
                    <a:cxn ang="0">
                      <a:pos x="943" y="452"/>
                    </a:cxn>
                    <a:cxn ang="0">
                      <a:pos x="878" y="419"/>
                    </a:cxn>
                    <a:cxn ang="0">
                      <a:pos x="878" y="417"/>
                    </a:cxn>
                    <a:cxn ang="0">
                      <a:pos x="668" y="427"/>
                    </a:cxn>
                    <a:cxn ang="0">
                      <a:pos x="674" y="213"/>
                    </a:cxn>
                    <a:cxn ang="0">
                      <a:pos x="624" y="211"/>
                    </a:cxn>
                    <a:cxn ang="0">
                      <a:pos x="618" y="21"/>
                    </a:cxn>
                    <a:cxn ang="0">
                      <a:pos x="459" y="0"/>
                    </a:cxn>
                    <a:cxn ang="0">
                      <a:pos x="448" y="9"/>
                    </a:cxn>
                    <a:cxn ang="0">
                      <a:pos x="429" y="24"/>
                    </a:cxn>
                    <a:cxn ang="0">
                      <a:pos x="425" y="95"/>
                    </a:cxn>
                    <a:cxn ang="0">
                      <a:pos x="319" y="54"/>
                    </a:cxn>
                    <a:cxn ang="0">
                      <a:pos x="335" y="322"/>
                    </a:cxn>
                    <a:cxn ang="0">
                      <a:pos x="249" y="356"/>
                    </a:cxn>
                    <a:cxn ang="0">
                      <a:pos x="211" y="440"/>
                    </a:cxn>
                    <a:cxn ang="0">
                      <a:pos x="139" y="449"/>
                    </a:cxn>
                    <a:cxn ang="0">
                      <a:pos x="153" y="459"/>
                    </a:cxn>
                    <a:cxn ang="0">
                      <a:pos x="156" y="516"/>
                    </a:cxn>
                    <a:cxn ang="0">
                      <a:pos x="101" y="576"/>
                    </a:cxn>
                    <a:cxn ang="0">
                      <a:pos x="159" y="632"/>
                    </a:cxn>
                    <a:cxn ang="0">
                      <a:pos x="41" y="634"/>
                    </a:cxn>
                    <a:cxn ang="0">
                      <a:pos x="0" y="728"/>
                    </a:cxn>
                    <a:cxn ang="0">
                      <a:pos x="41" y="758"/>
                    </a:cxn>
                    <a:cxn ang="0">
                      <a:pos x="42" y="772"/>
                    </a:cxn>
                    <a:cxn ang="0">
                      <a:pos x="136" y="792"/>
                    </a:cxn>
                    <a:cxn ang="0">
                      <a:pos x="198" y="771"/>
                    </a:cxn>
                    <a:cxn ang="0">
                      <a:pos x="264" y="849"/>
                    </a:cxn>
                    <a:cxn ang="0">
                      <a:pos x="265" y="845"/>
                    </a:cxn>
                    <a:cxn ang="0">
                      <a:pos x="340" y="871"/>
                    </a:cxn>
                    <a:cxn ang="0">
                      <a:pos x="368" y="954"/>
                    </a:cxn>
                    <a:cxn ang="0">
                      <a:pos x="469" y="1005"/>
                    </a:cxn>
                    <a:cxn ang="0">
                      <a:pos x="567" y="959"/>
                    </a:cxn>
                    <a:cxn ang="0">
                      <a:pos x="647" y="1020"/>
                    </a:cxn>
                    <a:cxn ang="0">
                      <a:pos x="753" y="972"/>
                    </a:cxn>
                    <a:cxn ang="0">
                      <a:pos x="786" y="876"/>
                    </a:cxn>
                    <a:cxn ang="0">
                      <a:pos x="895" y="876"/>
                    </a:cxn>
                    <a:cxn ang="0">
                      <a:pos x="954" y="716"/>
                    </a:cxn>
                    <a:cxn ang="0">
                      <a:pos x="1112" y="587"/>
                    </a:cxn>
                    <a:cxn ang="0">
                      <a:pos x="1087" y="526"/>
                    </a:cxn>
                  </a:cxnLst>
                  <a:rect l="0" t="0" r="r" b="b"/>
                  <a:pathLst>
                    <a:path w="1112" h="1020">
                      <a:moveTo>
                        <a:pt x="1087" y="526"/>
                      </a:moveTo>
                      <a:cubicBezTo>
                        <a:pt x="1016" y="535"/>
                        <a:pt x="1016" y="535"/>
                        <a:pt x="1016" y="535"/>
                      </a:cubicBezTo>
                      <a:cubicBezTo>
                        <a:pt x="955" y="529"/>
                        <a:pt x="955" y="529"/>
                        <a:pt x="955" y="529"/>
                      </a:cubicBezTo>
                      <a:cubicBezTo>
                        <a:pt x="955" y="529"/>
                        <a:pt x="952" y="471"/>
                        <a:pt x="943" y="452"/>
                      </a:cubicBezTo>
                      <a:cubicBezTo>
                        <a:pt x="933" y="433"/>
                        <a:pt x="885" y="452"/>
                        <a:pt x="878" y="419"/>
                      </a:cubicBezTo>
                      <a:cubicBezTo>
                        <a:pt x="878" y="419"/>
                        <a:pt x="878" y="418"/>
                        <a:pt x="878" y="417"/>
                      </a:cubicBezTo>
                      <a:cubicBezTo>
                        <a:pt x="834" y="437"/>
                        <a:pt x="714" y="482"/>
                        <a:pt x="668" y="427"/>
                      </a:cubicBezTo>
                      <a:cubicBezTo>
                        <a:pt x="624" y="375"/>
                        <a:pt x="657" y="262"/>
                        <a:pt x="674" y="213"/>
                      </a:cubicBezTo>
                      <a:cubicBezTo>
                        <a:pt x="624" y="211"/>
                        <a:pt x="624" y="211"/>
                        <a:pt x="624" y="211"/>
                      </a:cubicBezTo>
                      <a:cubicBezTo>
                        <a:pt x="618" y="21"/>
                        <a:pt x="618" y="21"/>
                        <a:pt x="618" y="21"/>
                      </a:cubicBezTo>
                      <a:cubicBezTo>
                        <a:pt x="459" y="0"/>
                        <a:pt x="459" y="0"/>
                        <a:pt x="459" y="0"/>
                      </a:cubicBezTo>
                      <a:cubicBezTo>
                        <a:pt x="448" y="9"/>
                        <a:pt x="448" y="9"/>
                        <a:pt x="448" y="9"/>
                      </a:cubicBezTo>
                      <a:cubicBezTo>
                        <a:pt x="429" y="24"/>
                        <a:pt x="429" y="24"/>
                        <a:pt x="429" y="24"/>
                      </a:cubicBezTo>
                      <a:cubicBezTo>
                        <a:pt x="425" y="95"/>
                        <a:pt x="425" y="95"/>
                        <a:pt x="425" y="95"/>
                      </a:cubicBezTo>
                      <a:cubicBezTo>
                        <a:pt x="319" y="54"/>
                        <a:pt x="319" y="54"/>
                        <a:pt x="319" y="54"/>
                      </a:cubicBezTo>
                      <a:cubicBezTo>
                        <a:pt x="335" y="322"/>
                        <a:pt x="335" y="322"/>
                        <a:pt x="335" y="322"/>
                      </a:cubicBezTo>
                      <a:cubicBezTo>
                        <a:pt x="335" y="322"/>
                        <a:pt x="291" y="327"/>
                        <a:pt x="249" y="356"/>
                      </a:cubicBezTo>
                      <a:cubicBezTo>
                        <a:pt x="208" y="383"/>
                        <a:pt x="236" y="440"/>
                        <a:pt x="211" y="440"/>
                      </a:cubicBezTo>
                      <a:cubicBezTo>
                        <a:pt x="197" y="440"/>
                        <a:pt x="166" y="445"/>
                        <a:pt x="139" y="449"/>
                      </a:cubicBezTo>
                      <a:cubicBezTo>
                        <a:pt x="153" y="459"/>
                        <a:pt x="153" y="459"/>
                        <a:pt x="153" y="459"/>
                      </a:cubicBezTo>
                      <a:cubicBezTo>
                        <a:pt x="156" y="516"/>
                        <a:pt x="156" y="516"/>
                        <a:pt x="156" y="516"/>
                      </a:cubicBezTo>
                      <a:cubicBezTo>
                        <a:pt x="101" y="576"/>
                        <a:pt x="101" y="576"/>
                        <a:pt x="101" y="576"/>
                      </a:cubicBezTo>
                      <a:cubicBezTo>
                        <a:pt x="101" y="576"/>
                        <a:pt x="161" y="610"/>
                        <a:pt x="159" y="632"/>
                      </a:cubicBezTo>
                      <a:cubicBezTo>
                        <a:pt x="156" y="653"/>
                        <a:pt x="60" y="616"/>
                        <a:pt x="41" y="634"/>
                      </a:cubicBezTo>
                      <a:cubicBezTo>
                        <a:pt x="22" y="653"/>
                        <a:pt x="0" y="728"/>
                        <a:pt x="0" y="728"/>
                      </a:cubicBezTo>
                      <a:cubicBezTo>
                        <a:pt x="41" y="758"/>
                        <a:pt x="41" y="758"/>
                        <a:pt x="41" y="758"/>
                      </a:cubicBezTo>
                      <a:cubicBezTo>
                        <a:pt x="42" y="772"/>
                        <a:pt x="42" y="772"/>
                        <a:pt x="42" y="772"/>
                      </a:cubicBezTo>
                      <a:cubicBezTo>
                        <a:pt x="136" y="792"/>
                        <a:pt x="136" y="792"/>
                        <a:pt x="136" y="792"/>
                      </a:cubicBezTo>
                      <a:cubicBezTo>
                        <a:pt x="136" y="792"/>
                        <a:pt x="149" y="760"/>
                        <a:pt x="198" y="771"/>
                      </a:cubicBezTo>
                      <a:cubicBezTo>
                        <a:pt x="230" y="778"/>
                        <a:pt x="252" y="819"/>
                        <a:pt x="264" y="849"/>
                      </a:cubicBezTo>
                      <a:cubicBezTo>
                        <a:pt x="265" y="845"/>
                        <a:pt x="265" y="845"/>
                        <a:pt x="265" y="845"/>
                      </a:cubicBezTo>
                      <a:cubicBezTo>
                        <a:pt x="340" y="871"/>
                        <a:pt x="340" y="871"/>
                        <a:pt x="340" y="871"/>
                      </a:cubicBezTo>
                      <a:cubicBezTo>
                        <a:pt x="368" y="954"/>
                        <a:pt x="368" y="954"/>
                        <a:pt x="368" y="954"/>
                      </a:cubicBezTo>
                      <a:cubicBezTo>
                        <a:pt x="469" y="1005"/>
                        <a:pt x="469" y="1005"/>
                        <a:pt x="469" y="1005"/>
                      </a:cubicBezTo>
                      <a:cubicBezTo>
                        <a:pt x="469" y="1005"/>
                        <a:pt x="500" y="952"/>
                        <a:pt x="567" y="959"/>
                      </a:cubicBezTo>
                      <a:cubicBezTo>
                        <a:pt x="607" y="964"/>
                        <a:pt x="632" y="991"/>
                        <a:pt x="647" y="1020"/>
                      </a:cubicBezTo>
                      <a:cubicBezTo>
                        <a:pt x="753" y="972"/>
                        <a:pt x="753" y="972"/>
                        <a:pt x="753" y="972"/>
                      </a:cubicBezTo>
                      <a:cubicBezTo>
                        <a:pt x="753" y="972"/>
                        <a:pt x="740" y="889"/>
                        <a:pt x="786" y="876"/>
                      </a:cubicBezTo>
                      <a:cubicBezTo>
                        <a:pt x="833" y="863"/>
                        <a:pt x="856" y="908"/>
                        <a:pt x="895" y="876"/>
                      </a:cubicBezTo>
                      <a:cubicBezTo>
                        <a:pt x="934" y="845"/>
                        <a:pt x="954" y="716"/>
                        <a:pt x="954" y="716"/>
                      </a:cubicBezTo>
                      <a:cubicBezTo>
                        <a:pt x="1112" y="587"/>
                        <a:pt x="1112" y="587"/>
                        <a:pt x="1112" y="587"/>
                      </a:cubicBezTo>
                      <a:cubicBezTo>
                        <a:pt x="1081" y="573"/>
                        <a:pt x="1087" y="526"/>
                        <a:pt x="1087" y="526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6" name="Freeform 12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224E278-6262-A85A-83B6-946E5C42E2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55" y="2407"/>
                  <a:ext cx="320" cy="227"/>
                </a:xfrm>
                <a:custGeom>
                  <a:avLst/>
                  <a:gdLst/>
                  <a:ahLst/>
                  <a:cxnLst>
                    <a:cxn ang="0">
                      <a:pos x="692" y="227"/>
                    </a:cxn>
                    <a:cxn ang="0">
                      <a:pos x="620" y="231"/>
                    </a:cxn>
                    <a:cxn ang="0">
                      <a:pos x="522" y="114"/>
                    </a:cxn>
                    <a:cxn ang="0">
                      <a:pos x="424" y="160"/>
                    </a:cxn>
                    <a:cxn ang="0">
                      <a:pos x="323" y="109"/>
                    </a:cxn>
                    <a:cxn ang="0">
                      <a:pos x="295" y="26"/>
                    </a:cxn>
                    <a:cxn ang="0">
                      <a:pos x="220" y="0"/>
                    </a:cxn>
                    <a:cxn ang="0">
                      <a:pos x="189" y="67"/>
                    </a:cxn>
                    <a:cxn ang="0">
                      <a:pos x="86" y="80"/>
                    </a:cxn>
                    <a:cxn ang="0">
                      <a:pos x="70" y="181"/>
                    </a:cxn>
                    <a:cxn ang="0">
                      <a:pos x="0" y="205"/>
                    </a:cxn>
                    <a:cxn ang="0">
                      <a:pos x="1" y="211"/>
                    </a:cxn>
                    <a:cxn ang="0">
                      <a:pos x="0" y="288"/>
                    </a:cxn>
                    <a:cxn ang="0">
                      <a:pos x="53" y="239"/>
                    </a:cxn>
                    <a:cxn ang="0">
                      <a:pos x="173" y="317"/>
                    </a:cxn>
                    <a:cxn ang="0">
                      <a:pos x="227" y="401"/>
                    </a:cxn>
                    <a:cxn ang="0">
                      <a:pos x="335" y="465"/>
                    </a:cxn>
                    <a:cxn ang="0">
                      <a:pos x="365" y="564"/>
                    </a:cxn>
                    <a:cxn ang="0">
                      <a:pos x="515" y="533"/>
                    </a:cxn>
                    <a:cxn ang="0">
                      <a:pos x="425" y="461"/>
                    </a:cxn>
                    <a:cxn ang="0">
                      <a:pos x="539" y="413"/>
                    </a:cxn>
                    <a:cxn ang="0">
                      <a:pos x="690" y="437"/>
                    </a:cxn>
                    <a:cxn ang="0">
                      <a:pos x="696" y="503"/>
                    </a:cxn>
                    <a:cxn ang="0">
                      <a:pos x="762" y="509"/>
                    </a:cxn>
                    <a:cxn ang="0">
                      <a:pos x="774" y="323"/>
                    </a:cxn>
                    <a:cxn ang="0">
                      <a:pos x="794" y="296"/>
                    </a:cxn>
                    <a:cxn ang="0">
                      <a:pos x="692" y="227"/>
                    </a:cxn>
                  </a:cxnLst>
                  <a:rect l="0" t="0" r="r" b="b"/>
                  <a:pathLst>
                    <a:path w="794" h="564">
                      <a:moveTo>
                        <a:pt x="692" y="227"/>
                      </a:moveTo>
                      <a:cubicBezTo>
                        <a:pt x="692" y="227"/>
                        <a:pt x="625" y="267"/>
                        <a:pt x="620" y="231"/>
                      </a:cubicBezTo>
                      <a:cubicBezTo>
                        <a:pt x="615" y="194"/>
                        <a:pt x="589" y="121"/>
                        <a:pt x="522" y="114"/>
                      </a:cubicBezTo>
                      <a:cubicBezTo>
                        <a:pt x="455" y="106"/>
                        <a:pt x="424" y="160"/>
                        <a:pt x="424" y="160"/>
                      </a:cubicBezTo>
                      <a:cubicBezTo>
                        <a:pt x="323" y="109"/>
                        <a:pt x="323" y="109"/>
                        <a:pt x="323" y="109"/>
                      </a:cubicBezTo>
                      <a:cubicBezTo>
                        <a:pt x="295" y="26"/>
                        <a:pt x="295" y="26"/>
                        <a:pt x="295" y="26"/>
                      </a:cubicBezTo>
                      <a:cubicBezTo>
                        <a:pt x="220" y="0"/>
                        <a:pt x="220" y="0"/>
                        <a:pt x="220" y="0"/>
                      </a:cubicBezTo>
                      <a:cubicBezTo>
                        <a:pt x="189" y="67"/>
                        <a:pt x="189" y="67"/>
                        <a:pt x="189" y="67"/>
                      </a:cubicBezTo>
                      <a:cubicBezTo>
                        <a:pt x="86" y="80"/>
                        <a:pt x="86" y="80"/>
                        <a:pt x="86" y="80"/>
                      </a:cubicBezTo>
                      <a:cubicBezTo>
                        <a:pt x="70" y="181"/>
                        <a:pt x="70" y="181"/>
                        <a:pt x="70" y="181"/>
                      </a:cubicBezTo>
                      <a:cubicBezTo>
                        <a:pt x="0" y="205"/>
                        <a:pt x="0" y="205"/>
                        <a:pt x="0" y="205"/>
                      </a:cubicBezTo>
                      <a:cubicBezTo>
                        <a:pt x="1" y="207"/>
                        <a:pt x="1" y="210"/>
                        <a:pt x="1" y="211"/>
                      </a:cubicBezTo>
                      <a:cubicBezTo>
                        <a:pt x="3" y="220"/>
                        <a:pt x="1" y="255"/>
                        <a:pt x="0" y="288"/>
                      </a:cubicBezTo>
                      <a:cubicBezTo>
                        <a:pt x="17" y="262"/>
                        <a:pt x="34" y="239"/>
                        <a:pt x="53" y="239"/>
                      </a:cubicBezTo>
                      <a:cubicBezTo>
                        <a:pt x="95" y="239"/>
                        <a:pt x="173" y="317"/>
                        <a:pt x="173" y="317"/>
                      </a:cubicBezTo>
                      <a:cubicBezTo>
                        <a:pt x="227" y="401"/>
                        <a:pt x="227" y="401"/>
                        <a:pt x="227" y="401"/>
                      </a:cubicBezTo>
                      <a:cubicBezTo>
                        <a:pt x="335" y="465"/>
                        <a:pt x="335" y="465"/>
                        <a:pt x="335" y="465"/>
                      </a:cubicBezTo>
                      <a:cubicBezTo>
                        <a:pt x="365" y="564"/>
                        <a:pt x="365" y="564"/>
                        <a:pt x="365" y="564"/>
                      </a:cubicBezTo>
                      <a:cubicBezTo>
                        <a:pt x="365" y="564"/>
                        <a:pt x="509" y="551"/>
                        <a:pt x="515" y="533"/>
                      </a:cubicBezTo>
                      <a:cubicBezTo>
                        <a:pt x="521" y="515"/>
                        <a:pt x="419" y="491"/>
                        <a:pt x="425" y="461"/>
                      </a:cubicBezTo>
                      <a:cubicBezTo>
                        <a:pt x="431" y="431"/>
                        <a:pt x="491" y="413"/>
                        <a:pt x="539" y="413"/>
                      </a:cubicBezTo>
                      <a:cubicBezTo>
                        <a:pt x="587" y="413"/>
                        <a:pt x="690" y="437"/>
                        <a:pt x="690" y="437"/>
                      </a:cubicBezTo>
                      <a:cubicBezTo>
                        <a:pt x="696" y="503"/>
                        <a:pt x="696" y="503"/>
                        <a:pt x="696" y="503"/>
                      </a:cubicBezTo>
                      <a:cubicBezTo>
                        <a:pt x="696" y="503"/>
                        <a:pt x="743" y="539"/>
                        <a:pt x="762" y="509"/>
                      </a:cubicBezTo>
                      <a:cubicBezTo>
                        <a:pt x="780" y="479"/>
                        <a:pt x="755" y="383"/>
                        <a:pt x="774" y="323"/>
                      </a:cubicBezTo>
                      <a:cubicBezTo>
                        <a:pt x="777" y="310"/>
                        <a:pt x="784" y="301"/>
                        <a:pt x="794" y="296"/>
                      </a:cubicBezTo>
                      <a:cubicBezTo>
                        <a:pt x="692" y="227"/>
                        <a:pt x="692" y="227"/>
                        <a:pt x="692" y="22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7" name="Freeform 12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D331DF5-542C-59F4-F01F-91C09DD3CE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43" y="2503"/>
                  <a:ext cx="379" cy="512"/>
                </a:xfrm>
                <a:custGeom>
                  <a:avLst/>
                  <a:gdLst/>
                  <a:ahLst/>
                  <a:cxnLst>
                    <a:cxn ang="0">
                      <a:pos x="899" y="606"/>
                    </a:cxn>
                    <a:cxn ang="0">
                      <a:pos x="907" y="510"/>
                    </a:cxn>
                    <a:cxn ang="0">
                      <a:pos x="863" y="434"/>
                    </a:cxn>
                    <a:cxn ang="0">
                      <a:pos x="887" y="322"/>
                    </a:cxn>
                    <a:cxn ang="0">
                      <a:pos x="887" y="324"/>
                    </a:cxn>
                    <a:cxn ang="0">
                      <a:pos x="857" y="226"/>
                    </a:cxn>
                    <a:cxn ang="0">
                      <a:pos x="749" y="162"/>
                    </a:cxn>
                    <a:cxn ang="0">
                      <a:pos x="696" y="78"/>
                    </a:cxn>
                    <a:cxn ang="0">
                      <a:pos x="576" y="0"/>
                    </a:cxn>
                    <a:cxn ang="0">
                      <a:pos x="523" y="49"/>
                    </a:cxn>
                    <a:cxn ang="0">
                      <a:pos x="523" y="49"/>
                    </a:cxn>
                    <a:cxn ang="0">
                      <a:pos x="461" y="132"/>
                    </a:cxn>
                    <a:cxn ang="0">
                      <a:pos x="342" y="126"/>
                    </a:cxn>
                    <a:cxn ang="0">
                      <a:pos x="312" y="246"/>
                    </a:cxn>
                    <a:cxn ang="0">
                      <a:pos x="240" y="336"/>
                    </a:cxn>
                    <a:cxn ang="0">
                      <a:pos x="168" y="318"/>
                    </a:cxn>
                    <a:cxn ang="0">
                      <a:pos x="186" y="444"/>
                    </a:cxn>
                    <a:cxn ang="0">
                      <a:pos x="126" y="462"/>
                    </a:cxn>
                    <a:cxn ang="0">
                      <a:pos x="72" y="408"/>
                    </a:cxn>
                    <a:cxn ang="0">
                      <a:pos x="72" y="408"/>
                    </a:cxn>
                    <a:cxn ang="0">
                      <a:pos x="72" y="426"/>
                    </a:cxn>
                    <a:cxn ang="0">
                      <a:pos x="152" y="642"/>
                    </a:cxn>
                    <a:cxn ang="0">
                      <a:pos x="0" y="738"/>
                    </a:cxn>
                    <a:cxn ang="0">
                      <a:pos x="172" y="998"/>
                    </a:cxn>
                    <a:cxn ang="0">
                      <a:pos x="312" y="1221"/>
                    </a:cxn>
                    <a:cxn ang="0">
                      <a:pos x="558" y="1214"/>
                    </a:cxn>
                    <a:cxn ang="0">
                      <a:pos x="576" y="1139"/>
                    </a:cxn>
                    <a:cxn ang="0">
                      <a:pos x="572" y="1128"/>
                    </a:cxn>
                    <a:cxn ang="0">
                      <a:pos x="658" y="1049"/>
                    </a:cxn>
                    <a:cxn ang="0">
                      <a:pos x="690" y="898"/>
                    </a:cxn>
                    <a:cxn ang="0">
                      <a:pos x="742" y="880"/>
                    </a:cxn>
                    <a:cxn ang="0">
                      <a:pos x="740" y="762"/>
                    </a:cxn>
                    <a:cxn ang="0">
                      <a:pos x="783" y="734"/>
                    </a:cxn>
                    <a:cxn ang="0">
                      <a:pos x="779" y="650"/>
                    </a:cxn>
                    <a:cxn ang="0">
                      <a:pos x="831" y="646"/>
                    </a:cxn>
                    <a:cxn ang="0">
                      <a:pos x="915" y="706"/>
                    </a:cxn>
                    <a:cxn ang="0">
                      <a:pos x="934" y="694"/>
                    </a:cxn>
                    <a:cxn ang="0">
                      <a:pos x="938" y="665"/>
                    </a:cxn>
                    <a:cxn ang="0">
                      <a:pos x="899" y="606"/>
                    </a:cxn>
                  </a:cxnLst>
                  <a:rect l="0" t="0" r="r" b="b"/>
                  <a:pathLst>
                    <a:path w="938" h="1268">
                      <a:moveTo>
                        <a:pt x="899" y="606"/>
                      </a:moveTo>
                      <a:cubicBezTo>
                        <a:pt x="899" y="606"/>
                        <a:pt x="883" y="558"/>
                        <a:pt x="907" y="510"/>
                      </a:cubicBezTo>
                      <a:cubicBezTo>
                        <a:pt x="931" y="462"/>
                        <a:pt x="863" y="434"/>
                        <a:pt x="863" y="434"/>
                      </a:cubicBezTo>
                      <a:cubicBezTo>
                        <a:pt x="887" y="322"/>
                        <a:pt x="887" y="322"/>
                        <a:pt x="887" y="322"/>
                      </a:cubicBezTo>
                      <a:cubicBezTo>
                        <a:pt x="887" y="324"/>
                        <a:pt x="887" y="324"/>
                        <a:pt x="887" y="324"/>
                      </a:cubicBezTo>
                      <a:cubicBezTo>
                        <a:pt x="857" y="226"/>
                        <a:pt x="857" y="226"/>
                        <a:pt x="857" y="226"/>
                      </a:cubicBezTo>
                      <a:cubicBezTo>
                        <a:pt x="749" y="162"/>
                        <a:pt x="749" y="162"/>
                        <a:pt x="749" y="162"/>
                      </a:cubicBezTo>
                      <a:cubicBezTo>
                        <a:pt x="696" y="78"/>
                        <a:pt x="696" y="78"/>
                        <a:pt x="696" y="78"/>
                      </a:cubicBezTo>
                      <a:cubicBezTo>
                        <a:pt x="696" y="78"/>
                        <a:pt x="618" y="0"/>
                        <a:pt x="576" y="0"/>
                      </a:cubicBezTo>
                      <a:cubicBezTo>
                        <a:pt x="557" y="0"/>
                        <a:pt x="540" y="23"/>
                        <a:pt x="523" y="49"/>
                      </a:cubicBezTo>
                      <a:cubicBezTo>
                        <a:pt x="523" y="49"/>
                        <a:pt x="523" y="49"/>
                        <a:pt x="523" y="49"/>
                      </a:cubicBezTo>
                      <a:cubicBezTo>
                        <a:pt x="504" y="80"/>
                        <a:pt x="485" y="116"/>
                        <a:pt x="461" y="132"/>
                      </a:cubicBezTo>
                      <a:cubicBezTo>
                        <a:pt x="420" y="162"/>
                        <a:pt x="342" y="126"/>
                        <a:pt x="342" y="126"/>
                      </a:cubicBezTo>
                      <a:cubicBezTo>
                        <a:pt x="312" y="246"/>
                        <a:pt x="312" y="246"/>
                        <a:pt x="312" y="246"/>
                      </a:cubicBezTo>
                      <a:cubicBezTo>
                        <a:pt x="240" y="336"/>
                        <a:pt x="240" y="336"/>
                        <a:pt x="240" y="336"/>
                      </a:cubicBezTo>
                      <a:cubicBezTo>
                        <a:pt x="168" y="318"/>
                        <a:pt x="168" y="318"/>
                        <a:pt x="168" y="318"/>
                      </a:cubicBezTo>
                      <a:cubicBezTo>
                        <a:pt x="186" y="444"/>
                        <a:pt x="186" y="444"/>
                        <a:pt x="186" y="444"/>
                      </a:cubicBezTo>
                      <a:cubicBezTo>
                        <a:pt x="126" y="462"/>
                        <a:pt x="126" y="462"/>
                        <a:pt x="126" y="462"/>
                      </a:cubicBezTo>
                      <a:cubicBezTo>
                        <a:pt x="72" y="408"/>
                        <a:pt x="72" y="408"/>
                        <a:pt x="72" y="408"/>
                      </a:cubicBezTo>
                      <a:cubicBezTo>
                        <a:pt x="72" y="408"/>
                        <a:pt x="72" y="408"/>
                        <a:pt x="72" y="408"/>
                      </a:cubicBezTo>
                      <a:cubicBezTo>
                        <a:pt x="72" y="426"/>
                        <a:pt x="72" y="426"/>
                        <a:pt x="72" y="426"/>
                      </a:cubicBezTo>
                      <a:cubicBezTo>
                        <a:pt x="72" y="426"/>
                        <a:pt x="152" y="594"/>
                        <a:pt x="152" y="642"/>
                      </a:cubicBezTo>
                      <a:cubicBezTo>
                        <a:pt x="152" y="690"/>
                        <a:pt x="0" y="738"/>
                        <a:pt x="0" y="738"/>
                      </a:cubicBezTo>
                      <a:cubicBezTo>
                        <a:pt x="172" y="998"/>
                        <a:pt x="172" y="998"/>
                        <a:pt x="172" y="998"/>
                      </a:cubicBezTo>
                      <a:cubicBezTo>
                        <a:pt x="172" y="998"/>
                        <a:pt x="156" y="1157"/>
                        <a:pt x="312" y="1221"/>
                      </a:cubicBezTo>
                      <a:cubicBezTo>
                        <a:pt x="428" y="1268"/>
                        <a:pt x="519" y="1235"/>
                        <a:pt x="558" y="1214"/>
                      </a:cubicBezTo>
                      <a:cubicBezTo>
                        <a:pt x="576" y="1139"/>
                        <a:pt x="576" y="1139"/>
                        <a:pt x="576" y="1139"/>
                      </a:cubicBezTo>
                      <a:cubicBezTo>
                        <a:pt x="572" y="1128"/>
                        <a:pt x="572" y="1128"/>
                        <a:pt x="572" y="1128"/>
                      </a:cubicBezTo>
                      <a:cubicBezTo>
                        <a:pt x="658" y="1049"/>
                        <a:pt x="658" y="1049"/>
                        <a:pt x="658" y="1049"/>
                      </a:cubicBezTo>
                      <a:cubicBezTo>
                        <a:pt x="690" y="898"/>
                        <a:pt x="690" y="898"/>
                        <a:pt x="690" y="898"/>
                      </a:cubicBezTo>
                      <a:cubicBezTo>
                        <a:pt x="742" y="880"/>
                        <a:pt x="742" y="880"/>
                        <a:pt x="742" y="880"/>
                      </a:cubicBezTo>
                      <a:cubicBezTo>
                        <a:pt x="740" y="762"/>
                        <a:pt x="740" y="762"/>
                        <a:pt x="740" y="762"/>
                      </a:cubicBezTo>
                      <a:cubicBezTo>
                        <a:pt x="783" y="734"/>
                        <a:pt x="783" y="734"/>
                        <a:pt x="783" y="734"/>
                      </a:cubicBezTo>
                      <a:cubicBezTo>
                        <a:pt x="779" y="650"/>
                        <a:pt x="779" y="650"/>
                        <a:pt x="779" y="650"/>
                      </a:cubicBezTo>
                      <a:cubicBezTo>
                        <a:pt x="831" y="646"/>
                        <a:pt x="831" y="646"/>
                        <a:pt x="831" y="646"/>
                      </a:cubicBezTo>
                      <a:cubicBezTo>
                        <a:pt x="831" y="646"/>
                        <a:pt x="851" y="730"/>
                        <a:pt x="915" y="706"/>
                      </a:cubicBezTo>
                      <a:cubicBezTo>
                        <a:pt x="924" y="703"/>
                        <a:pt x="930" y="698"/>
                        <a:pt x="934" y="694"/>
                      </a:cubicBezTo>
                      <a:cubicBezTo>
                        <a:pt x="938" y="665"/>
                        <a:pt x="938" y="665"/>
                        <a:pt x="938" y="665"/>
                      </a:cubicBezTo>
                      <a:cubicBezTo>
                        <a:pt x="931" y="636"/>
                        <a:pt x="899" y="606"/>
                        <a:pt x="899" y="606"/>
                      </a:cubicBezTo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8" name="Freeform 12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34AF44E-0695-17FF-C31F-27371036C5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243" y="2512"/>
                  <a:ext cx="298" cy="359"/>
                </a:xfrm>
                <a:custGeom>
                  <a:avLst/>
                  <a:gdLst/>
                  <a:ahLst/>
                  <a:cxnLst>
                    <a:cxn ang="0">
                      <a:pos x="3" y="857"/>
                    </a:cxn>
                    <a:cxn ang="0">
                      <a:pos x="49" y="842"/>
                    </a:cxn>
                    <a:cxn ang="0">
                      <a:pos x="103" y="887"/>
                    </a:cxn>
                    <a:cxn ang="0">
                      <a:pos x="415" y="786"/>
                    </a:cxn>
                    <a:cxn ang="0">
                      <a:pos x="452" y="662"/>
                    </a:cxn>
                    <a:cxn ang="0">
                      <a:pos x="551" y="695"/>
                    </a:cxn>
                    <a:cxn ang="0">
                      <a:pos x="607" y="659"/>
                    </a:cxn>
                    <a:cxn ang="0">
                      <a:pos x="603" y="599"/>
                    </a:cxn>
                    <a:cxn ang="0">
                      <a:pos x="571" y="490"/>
                    </a:cxn>
                    <a:cxn ang="0">
                      <a:pos x="627" y="411"/>
                    </a:cxn>
                    <a:cxn ang="0">
                      <a:pos x="735" y="278"/>
                    </a:cxn>
                    <a:cxn ang="0">
                      <a:pos x="738" y="136"/>
                    </a:cxn>
                    <a:cxn ang="0">
                      <a:pos x="711" y="144"/>
                    </a:cxn>
                    <a:cxn ang="0">
                      <a:pos x="651" y="36"/>
                    </a:cxn>
                    <a:cxn ang="0">
                      <a:pos x="555" y="60"/>
                    </a:cxn>
                    <a:cxn ang="0">
                      <a:pos x="543" y="246"/>
                    </a:cxn>
                    <a:cxn ang="0">
                      <a:pos x="477" y="240"/>
                    </a:cxn>
                    <a:cxn ang="0">
                      <a:pos x="471" y="174"/>
                    </a:cxn>
                    <a:cxn ang="0">
                      <a:pos x="322" y="150"/>
                    </a:cxn>
                    <a:cxn ang="0">
                      <a:pos x="208" y="198"/>
                    </a:cxn>
                    <a:cxn ang="0">
                      <a:pos x="298" y="270"/>
                    </a:cxn>
                    <a:cxn ang="0">
                      <a:pos x="148" y="300"/>
                    </a:cxn>
                    <a:cxn ang="0">
                      <a:pos x="148" y="298"/>
                    </a:cxn>
                    <a:cxn ang="0">
                      <a:pos x="124" y="411"/>
                    </a:cxn>
                    <a:cxn ang="0">
                      <a:pos x="168" y="486"/>
                    </a:cxn>
                    <a:cxn ang="0">
                      <a:pos x="160" y="582"/>
                    </a:cxn>
                    <a:cxn ang="0">
                      <a:pos x="176" y="683"/>
                    </a:cxn>
                    <a:cxn ang="0">
                      <a:pos x="92" y="622"/>
                    </a:cxn>
                    <a:cxn ang="0">
                      <a:pos x="40" y="626"/>
                    </a:cxn>
                    <a:cxn ang="0">
                      <a:pos x="44" y="711"/>
                    </a:cxn>
                    <a:cxn ang="0">
                      <a:pos x="0" y="738"/>
                    </a:cxn>
                    <a:cxn ang="0">
                      <a:pos x="3" y="857"/>
                    </a:cxn>
                  </a:cxnLst>
                  <a:rect l="0" t="0" r="r" b="b"/>
                  <a:pathLst>
                    <a:path w="738" h="887">
                      <a:moveTo>
                        <a:pt x="3" y="857"/>
                      </a:moveTo>
                      <a:cubicBezTo>
                        <a:pt x="49" y="842"/>
                        <a:pt x="49" y="842"/>
                        <a:pt x="49" y="842"/>
                      </a:cubicBezTo>
                      <a:cubicBezTo>
                        <a:pt x="103" y="887"/>
                        <a:pt x="103" y="887"/>
                        <a:pt x="103" y="887"/>
                      </a:cubicBezTo>
                      <a:cubicBezTo>
                        <a:pt x="415" y="786"/>
                        <a:pt x="415" y="786"/>
                        <a:pt x="415" y="786"/>
                      </a:cubicBezTo>
                      <a:cubicBezTo>
                        <a:pt x="452" y="662"/>
                        <a:pt x="452" y="662"/>
                        <a:pt x="452" y="662"/>
                      </a:cubicBezTo>
                      <a:cubicBezTo>
                        <a:pt x="551" y="695"/>
                        <a:pt x="551" y="695"/>
                        <a:pt x="551" y="695"/>
                      </a:cubicBezTo>
                      <a:cubicBezTo>
                        <a:pt x="607" y="659"/>
                        <a:pt x="607" y="659"/>
                        <a:pt x="607" y="659"/>
                      </a:cubicBezTo>
                      <a:cubicBezTo>
                        <a:pt x="603" y="599"/>
                        <a:pt x="603" y="599"/>
                        <a:pt x="603" y="599"/>
                      </a:cubicBezTo>
                      <a:cubicBezTo>
                        <a:pt x="603" y="599"/>
                        <a:pt x="563" y="599"/>
                        <a:pt x="571" y="490"/>
                      </a:cubicBezTo>
                      <a:cubicBezTo>
                        <a:pt x="579" y="382"/>
                        <a:pt x="627" y="411"/>
                        <a:pt x="627" y="411"/>
                      </a:cubicBezTo>
                      <a:cubicBezTo>
                        <a:pt x="735" y="278"/>
                        <a:pt x="735" y="278"/>
                        <a:pt x="735" y="278"/>
                      </a:cubicBezTo>
                      <a:cubicBezTo>
                        <a:pt x="738" y="136"/>
                        <a:pt x="738" y="136"/>
                        <a:pt x="738" y="136"/>
                      </a:cubicBezTo>
                      <a:cubicBezTo>
                        <a:pt x="711" y="144"/>
                        <a:pt x="711" y="144"/>
                        <a:pt x="711" y="144"/>
                      </a:cubicBezTo>
                      <a:cubicBezTo>
                        <a:pt x="651" y="36"/>
                        <a:pt x="651" y="36"/>
                        <a:pt x="651" y="36"/>
                      </a:cubicBezTo>
                      <a:cubicBezTo>
                        <a:pt x="651" y="36"/>
                        <a:pt x="573" y="0"/>
                        <a:pt x="555" y="60"/>
                      </a:cubicBezTo>
                      <a:cubicBezTo>
                        <a:pt x="537" y="120"/>
                        <a:pt x="561" y="216"/>
                        <a:pt x="543" y="246"/>
                      </a:cubicBezTo>
                      <a:cubicBezTo>
                        <a:pt x="525" y="276"/>
                        <a:pt x="477" y="240"/>
                        <a:pt x="477" y="240"/>
                      </a:cubicBezTo>
                      <a:cubicBezTo>
                        <a:pt x="471" y="174"/>
                        <a:pt x="471" y="174"/>
                        <a:pt x="471" y="174"/>
                      </a:cubicBezTo>
                      <a:cubicBezTo>
                        <a:pt x="471" y="174"/>
                        <a:pt x="370" y="150"/>
                        <a:pt x="322" y="150"/>
                      </a:cubicBezTo>
                      <a:cubicBezTo>
                        <a:pt x="274" y="150"/>
                        <a:pt x="214" y="168"/>
                        <a:pt x="208" y="198"/>
                      </a:cubicBezTo>
                      <a:cubicBezTo>
                        <a:pt x="202" y="228"/>
                        <a:pt x="304" y="252"/>
                        <a:pt x="298" y="270"/>
                      </a:cubicBezTo>
                      <a:cubicBezTo>
                        <a:pt x="292" y="288"/>
                        <a:pt x="148" y="300"/>
                        <a:pt x="148" y="300"/>
                      </a:cubicBezTo>
                      <a:cubicBezTo>
                        <a:pt x="148" y="298"/>
                        <a:pt x="148" y="298"/>
                        <a:pt x="148" y="298"/>
                      </a:cubicBezTo>
                      <a:cubicBezTo>
                        <a:pt x="124" y="411"/>
                        <a:pt x="124" y="411"/>
                        <a:pt x="124" y="411"/>
                      </a:cubicBezTo>
                      <a:cubicBezTo>
                        <a:pt x="124" y="411"/>
                        <a:pt x="192" y="438"/>
                        <a:pt x="168" y="486"/>
                      </a:cubicBezTo>
                      <a:cubicBezTo>
                        <a:pt x="144" y="535"/>
                        <a:pt x="160" y="582"/>
                        <a:pt x="160" y="582"/>
                      </a:cubicBezTo>
                      <a:cubicBezTo>
                        <a:pt x="160" y="582"/>
                        <a:pt x="240" y="659"/>
                        <a:pt x="176" y="683"/>
                      </a:cubicBezTo>
                      <a:cubicBezTo>
                        <a:pt x="112" y="707"/>
                        <a:pt x="92" y="622"/>
                        <a:pt x="92" y="622"/>
                      </a:cubicBezTo>
                      <a:cubicBezTo>
                        <a:pt x="40" y="626"/>
                        <a:pt x="40" y="626"/>
                        <a:pt x="40" y="626"/>
                      </a:cubicBezTo>
                      <a:cubicBezTo>
                        <a:pt x="44" y="711"/>
                        <a:pt x="44" y="711"/>
                        <a:pt x="44" y="711"/>
                      </a:cubicBezTo>
                      <a:cubicBezTo>
                        <a:pt x="0" y="738"/>
                        <a:pt x="0" y="738"/>
                        <a:pt x="0" y="738"/>
                      </a:cubicBezTo>
                      <a:cubicBezTo>
                        <a:pt x="3" y="857"/>
                        <a:pt x="3" y="857"/>
                        <a:pt x="3" y="85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9" name="Freeform 12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1901232-2EE2-3A13-9647-ED87850B44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5" y="2552"/>
                  <a:ext cx="332" cy="296"/>
                </a:xfrm>
                <a:custGeom>
                  <a:avLst/>
                  <a:gdLst/>
                  <a:ahLst/>
                  <a:cxnLst>
                    <a:cxn ang="0">
                      <a:pos x="543" y="127"/>
                    </a:cxn>
                    <a:cxn ang="0">
                      <a:pos x="538" y="106"/>
                    </a:cxn>
                    <a:cxn ang="0">
                      <a:pos x="484" y="78"/>
                    </a:cxn>
                    <a:cxn ang="0">
                      <a:pos x="460" y="29"/>
                    </a:cxn>
                    <a:cxn ang="0">
                      <a:pos x="412" y="0"/>
                    </a:cxn>
                    <a:cxn ang="0">
                      <a:pos x="410" y="2"/>
                    </a:cxn>
                    <a:cxn ang="0">
                      <a:pos x="364" y="29"/>
                    </a:cxn>
                    <a:cxn ang="0">
                      <a:pos x="220" y="29"/>
                    </a:cxn>
                    <a:cxn ang="0">
                      <a:pos x="187" y="40"/>
                    </a:cxn>
                    <a:cxn ang="0">
                      <a:pos x="184" y="182"/>
                    </a:cxn>
                    <a:cxn ang="0">
                      <a:pos x="76" y="314"/>
                    </a:cxn>
                    <a:cxn ang="0">
                      <a:pos x="20" y="394"/>
                    </a:cxn>
                    <a:cxn ang="0">
                      <a:pos x="52" y="502"/>
                    </a:cxn>
                    <a:cxn ang="0">
                      <a:pos x="56" y="561"/>
                    </a:cxn>
                    <a:cxn ang="0">
                      <a:pos x="0" y="598"/>
                    </a:cxn>
                    <a:cxn ang="0">
                      <a:pos x="83" y="625"/>
                    </a:cxn>
                    <a:cxn ang="0">
                      <a:pos x="44" y="705"/>
                    </a:cxn>
                    <a:cxn ang="0">
                      <a:pos x="174" y="670"/>
                    </a:cxn>
                    <a:cxn ang="0">
                      <a:pos x="322" y="735"/>
                    </a:cxn>
                    <a:cxn ang="0">
                      <a:pos x="320" y="696"/>
                    </a:cxn>
                    <a:cxn ang="0">
                      <a:pos x="444" y="676"/>
                    </a:cxn>
                    <a:cxn ang="0">
                      <a:pos x="529" y="614"/>
                    </a:cxn>
                    <a:cxn ang="0">
                      <a:pos x="610" y="715"/>
                    </a:cxn>
                    <a:cxn ang="0">
                      <a:pos x="735" y="702"/>
                    </a:cxn>
                    <a:cxn ang="0">
                      <a:pos x="735" y="702"/>
                    </a:cxn>
                    <a:cxn ang="0">
                      <a:pos x="730" y="682"/>
                    </a:cxn>
                    <a:cxn ang="0">
                      <a:pos x="785" y="613"/>
                    </a:cxn>
                    <a:cxn ang="0">
                      <a:pos x="822" y="521"/>
                    </a:cxn>
                    <a:cxn ang="0">
                      <a:pos x="772" y="496"/>
                    </a:cxn>
                    <a:cxn ang="0">
                      <a:pos x="622" y="355"/>
                    </a:cxn>
                    <a:cxn ang="0">
                      <a:pos x="528" y="130"/>
                    </a:cxn>
                    <a:cxn ang="0">
                      <a:pos x="543" y="127"/>
                    </a:cxn>
                  </a:cxnLst>
                  <a:rect l="0" t="0" r="r" b="b"/>
                  <a:pathLst>
                    <a:path w="822" h="735">
                      <a:moveTo>
                        <a:pt x="543" y="127"/>
                      </a:moveTo>
                      <a:cubicBezTo>
                        <a:pt x="538" y="106"/>
                        <a:pt x="538" y="106"/>
                        <a:pt x="538" y="106"/>
                      </a:cubicBezTo>
                      <a:cubicBezTo>
                        <a:pt x="484" y="78"/>
                        <a:pt x="484" y="78"/>
                        <a:pt x="484" y="78"/>
                      </a:cubicBezTo>
                      <a:cubicBezTo>
                        <a:pt x="460" y="29"/>
                        <a:pt x="460" y="29"/>
                        <a:pt x="460" y="29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0" y="2"/>
                        <a:pt x="410" y="2"/>
                        <a:pt x="410" y="2"/>
                      </a:cubicBezTo>
                      <a:cubicBezTo>
                        <a:pt x="364" y="29"/>
                        <a:pt x="364" y="29"/>
                        <a:pt x="364" y="29"/>
                      </a:cubicBezTo>
                      <a:cubicBezTo>
                        <a:pt x="220" y="29"/>
                        <a:pt x="220" y="29"/>
                        <a:pt x="220" y="29"/>
                      </a:cubicBezTo>
                      <a:cubicBezTo>
                        <a:pt x="187" y="40"/>
                        <a:pt x="187" y="40"/>
                        <a:pt x="187" y="40"/>
                      </a:cubicBezTo>
                      <a:cubicBezTo>
                        <a:pt x="184" y="182"/>
                        <a:pt x="184" y="182"/>
                        <a:pt x="184" y="182"/>
                      </a:cubicBezTo>
                      <a:cubicBezTo>
                        <a:pt x="76" y="314"/>
                        <a:pt x="76" y="314"/>
                        <a:pt x="76" y="314"/>
                      </a:cubicBezTo>
                      <a:cubicBezTo>
                        <a:pt x="76" y="314"/>
                        <a:pt x="28" y="286"/>
                        <a:pt x="20" y="394"/>
                      </a:cubicBezTo>
                      <a:cubicBezTo>
                        <a:pt x="12" y="502"/>
                        <a:pt x="52" y="502"/>
                        <a:pt x="52" y="502"/>
                      </a:cubicBezTo>
                      <a:cubicBezTo>
                        <a:pt x="56" y="561"/>
                        <a:pt x="56" y="561"/>
                        <a:pt x="56" y="561"/>
                      </a:cubicBezTo>
                      <a:cubicBezTo>
                        <a:pt x="0" y="598"/>
                        <a:pt x="0" y="598"/>
                        <a:pt x="0" y="598"/>
                      </a:cubicBezTo>
                      <a:cubicBezTo>
                        <a:pt x="83" y="625"/>
                        <a:pt x="83" y="625"/>
                        <a:pt x="83" y="625"/>
                      </a:cubicBezTo>
                      <a:cubicBezTo>
                        <a:pt x="83" y="625"/>
                        <a:pt x="31" y="686"/>
                        <a:pt x="44" y="705"/>
                      </a:cubicBezTo>
                      <a:cubicBezTo>
                        <a:pt x="58" y="726"/>
                        <a:pt x="174" y="670"/>
                        <a:pt x="174" y="670"/>
                      </a:cubicBezTo>
                      <a:cubicBezTo>
                        <a:pt x="322" y="735"/>
                        <a:pt x="322" y="735"/>
                        <a:pt x="322" y="735"/>
                      </a:cubicBezTo>
                      <a:cubicBezTo>
                        <a:pt x="320" y="696"/>
                        <a:pt x="320" y="696"/>
                        <a:pt x="320" y="696"/>
                      </a:cubicBezTo>
                      <a:cubicBezTo>
                        <a:pt x="444" y="676"/>
                        <a:pt x="444" y="676"/>
                        <a:pt x="444" y="676"/>
                      </a:cubicBezTo>
                      <a:cubicBezTo>
                        <a:pt x="444" y="676"/>
                        <a:pt x="464" y="612"/>
                        <a:pt x="529" y="614"/>
                      </a:cubicBezTo>
                      <a:cubicBezTo>
                        <a:pt x="591" y="617"/>
                        <a:pt x="554" y="701"/>
                        <a:pt x="610" y="715"/>
                      </a:cubicBezTo>
                      <a:cubicBezTo>
                        <a:pt x="642" y="724"/>
                        <a:pt x="696" y="713"/>
                        <a:pt x="735" y="702"/>
                      </a:cubicBezTo>
                      <a:cubicBezTo>
                        <a:pt x="735" y="702"/>
                        <a:pt x="735" y="702"/>
                        <a:pt x="735" y="702"/>
                      </a:cubicBezTo>
                      <a:cubicBezTo>
                        <a:pt x="732" y="696"/>
                        <a:pt x="731" y="689"/>
                        <a:pt x="730" y="682"/>
                      </a:cubicBezTo>
                      <a:cubicBezTo>
                        <a:pt x="730" y="683"/>
                        <a:pt x="785" y="613"/>
                        <a:pt x="785" y="613"/>
                      </a:cubicBezTo>
                      <a:cubicBezTo>
                        <a:pt x="805" y="605"/>
                        <a:pt x="814" y="548"/>
                        <a:pt x="822" y="521"/>
                      </a:cubicBezTo>
                      <a:cubicBezTo>
                        <a:pt x="805" y="511"/>
                        <a:pt x="788" y="503"/>
                        <a:pt x="772" y="496"/>
                      </a:cubicBezTo>
                      <a:cubicBezTo>
                        <a:pt x="801" y="438"/>
                        <a:pt x="655" y="398"/>
                        <a:pt x="622" y="355"/>
                      </a:cubicBezTo>
                      <a:cubicBezTo>
                        <a:pt x="581" y="301"/>
                        <a:pt x="523" y="209"/>
                        <a:pt x="528" y="130"/>
                      </a:cubicBezTo>
                      <a:cubicBezTo>
                        <a:pt x="543" y="127"/>
                        <a:pt x="543" y="127"/>
                        <a:pt x="543" y="1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0" name="Freeform 12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DD939D0-18DE-C12C-F782-42835D0A27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25" y="3078"/>
                  <a:ext cx="432" cy="351"/>
                </a:xfrm>
                <a:custGeom>
                  <a:avLst/>
                  <a:gdLst/>
                  <a:ahLst/>
                  <a:cxnLst>
                    <a:cxn ang="0">
                      <a:pos x="1057" y="414"/>
                    </a:cxn>
                    <a:cxn ang="0">
                      <a:pos x="928" y="192"/>
                    </a:cxn>
                    <a:cxn ang="0">
                      <a:pos x="773" y="89"/>
                    </a:cxn>
                    <a:cxn ang="0">
                      <a:pos x="642" y="6"/>
                    </a:cxn>
                    <a:cxn ang="0">
                      <a:pos x="631" y="0"/>
                    </a:cxn>
                    <a:cxn ang="0">
                      <a:pos x="539" y="39"/>
                    </a:cxn>
                    <a:cxn ang="0">
                      <a:pos x="447" y="37"/>
                    </a:cxn>
                    <a:cxn ang="0">
                      <a:pos x="146" y="158"/>
                    </a:cxn>
                    <a:cxn ang="0">
                      <a:pos x="128" y="301"/>
                    </a:cxn>
                    <a:cxn ang="0">
                      <a:pos x="0" y="358"/>
                    </a:cxn>
                    <a:cxn ang="0">
                      <a:pos x="6" y="361"/>
                    </a:cxn>
                    <a:cxn ang="0">
                      <a:pos x="84" y="443"/>
                    </a:cxn>
                    <a:cxn ang="0">
                      <a:pos x="184" y="453"/>
                    </a:cxn>
                    <a:cxn ang="0">
                      <a:pos x="178" y="620"/>
                    </a:cxn>
                    <a:cxn ang="0">
                      <a:pos x="230" y="617"/>
                    </a:cxn>
                    <a:cxn ang="0">
                      <a:pos x="252" y="721"/>
                    </a:cxn>
                    <a:cxn ang="0">
                      <a:pos x="308" y="659"/>
                    </a:cxn>
                    <a:cxn ang="0">
                      <a:pos x="360" y="695"/>
                    </a:cxn>
                    <a:cxn ang="0">
                      <a:pos x="496" y="609"/>
                    </a:cxn>
                    <a:cxn ang="0">
                      <a:pos x="514" y="643"/>
                    </a:cxn>
                    <a:cxn ang="0">
                      <a:pos x="562" y="637"/>
                    </a:cxn>
                    <a:cxn ang="0">
                      <a:pos x="588" y="747"/>
                    </a:cxn>
                    <a:cxn ang="0">
                      <a:pos x="563" y="867"/>
                    </a:cxn>
                    <a:cxn ang="0">
                      <a:pos x="690" y="839"/>
                    </a:cxn>
                    <a:cxn ang="0">
                      <a:pos x="796" y="570"/>
                    </a:cxn>
                    <a:cxn ang="0">
                      <a:pos x="1003" y="604"/>
                    </a:cxn>
                    <a:cxn ang="0">
                      <a:pos x="1057" y="414"/>
                    </a:cxn>
                  </a:cxnLst>
                  <a:rect l="0" t="0" r="r" b="b"/>
                  <a:pathLst>
                    <a:path w="1068" h="867">
                      <a:moveTo>
                        <a:pt x="1057" y="414"/>
                      </a:moveTo>
                      <a:cubicBezTo>
                        <a:pt x="1040" y="315"/>
                        <a:pt x="962" y="251"/>
                        <a:pt x="928" y="192"/>
                      </a:cubicBezTo>
                      <a:cubicBezTo>
                        <a:pt x="881" y="108"/>
                        <a:pt x="785" y="214"/>
                        <a:pt x="773" y="89"/>
                      </a:cubicBezTo>
                      <a:cubicBezTo>
                        <a:pt x="766" y="28"/>
                        <a:pt x="687" y="12"/>
                        <a:pt x="642" y="6"/>
                      </a:cubicBezTo>
                      <a:cubicBezTo>
                        <a:pt x="640" y="6"/>
                        <a:pt x="636" y="4"/>
                        <a:pt x="631" y="0"/>
                      </a:cubicBezTo>
                      <a:cubicBezTo>
                        <a:pt x="539" y="39"/>
                        <a:pt x="539" y="39"/>
                        <a:pt x="539" y="39"/>
                      </a:cubicBezTo>
                      <a:cubicBezTo>
                        <a:pt x="539" y="39"/>
                        <a:pt x="561" y="24"/>
                        <a:pt x="447" y="37"/>
                      </a:cubicBezTo>
                      <a:cubicBezTo>
                        <a:pt x="333" y="49"/>
                        <a:pt x="146" y="158"/>
                        <a:pt x="146" y="158"/>
                      </a:cubicBezTo>
                      <a:cubicBezTo>
                        <a:pt x="128" y="301"/>
                        <a:pt x="128" y="301"/>
                        <a:pt x="128" y="301"/>
                      </a:cubicBezTo>
                      <a:cubicBezTo>
                        <a:pt x="0" y="358"/>
                        <a:pt x="0" y="358"/>
                        <a:pt x="0" y="358"/>
                      </a:cubicBezTo>
                      <a:cubicBezTo>
                        <a:pt x="2" y="359"/>
                        <a:pt x="4" y="360"/>
                        <a:pt x="6" y="361"/>
                      </a:cubicBezTo>
                      <a:cubicBezTo>
                        <a:pt x="48" y="383"/>
                        <a:pt x="84" y="443"/>
                        <a:pt x="84" y="443"/>
                      </a:cubicBezTo>
                      <a:cubicBezTo>
                        <a:pt x="84" y="443"/>
                        <a:pt x="150" y="403"/>
                        <a:pt x="184" y="453"/>
                      </a:cubicBezTo>
                      <a:cubicBezTo>
                        <a:pt x="218" y="504"/>
                        <a:pt x="178" y="620"/>
                        <a:pt x="178" y="620"/>
                      </a:cubicBezTo>
                      <a:cubicBezTo>
                        <a:pt x="230" y="617"/>
                        <a:pt x="230" y="617"/>
                        <a:pt x="230" y="617"/>
                      </a:cubicBezTo>
                      <a:cubicBezTo>
                        <a:pt x="252" y="721"/>
                        <a:pt x="252" y="721"/>
                        <a:pt x="252" y="721"/>
                      </a:cubicBezTo>
                      <a:cubicBezTo>
                        <a:pt x="308" y="659"/>
                        <a:pt x="308" y="659"/>
                        <a:pt x="308" y="659"/>
                      </a:cubicBezTo>
                      <a:cubicBezTo>
                        <a:pt x="360" y="695"/>
                        <a:pt x="360" y="695"/>
                        <a:pt x="360" y="695"/>
                      </a:cubicBezTo>
                      <a:cubicBezTo>
                        <a:pt x="496" y="609"/>
                        <a:pt x="496" y="609"/>
                        <a:pt x="496" y="609"/>
                      </a:cubicBezTo>
                      <a:cubicBezTo>
                        <a:pt x="514" y="643"/>
                        <a:pt x="514" y="643"/>
                        <a:pt x="514" y="643"/>
                      </a:cubicBezTo>
                      <a:cubicBezTo>
                        <a:pt x="562" y="637"/>
                        <a:pt x="562" y="637"/>
                        <a:pt x="562" y="637"/>
                      </a:cubicBezTo>
                      <a:cubicBezTo>
                        <a:pt x="588" y="747"/>
                        <a:pt x="588" y="747"/>
                        <a:pt x="588" y="747"/>
                      </a:cubicBezTo>
                      <a:cubicBezTo>
                        <a:pt x="563" y="867"/>
                        <a:pt x="563" y="867"/>
                        <a:pt x="563" y="867"/>
                      </a:cubicBezTo>
                      <a:cubicBezTo>
                        <a:pt x="606" y="852"/>
                        <a:pt x="644" y="841"/>
                        <a:pt x="690" y="839"/>
                      </a:cubicBezTo>
                      <a:cubicBezTo>
                        <a:pt x="792" y="836"/>
                        <a:pt x="835" y="646"/>
                        <a:pt x="796" y="570"/>
                      </a:cubicBezTo>
                      <a:cubicBezTo>
                        <a:pt x="865" y="541"/>
                        <a:pt x="923" y="551"/>
                        <a:pt x="1003" y="604"/>
                      </a:cubicBezTo>
                      <a:cubicBezTo>
                        <a:pt x="1033" y="557"/>
                        <a:pt x="1068" y="482"/>
                        <a:pt x="1057" y="414"/>
                      </a:cubicBezTo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1" name="Freeform 13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F9FE459-7088-9951-CC22-151512E71D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31" y="2944"/>
                  <a:ext cx="449" cy="335"/>
                </a:xfrm>
                <a:custGeom>
                  <a:avLst/>
                  <a:gdLst/>
                  <a:ahLst/>
                  <a:cxnLst>
                    <a:cxn ang="0">
                      <a:pos x="862" y="129"/>
                    </a:cxn>
                    <a:cxn ang="0">
                      <a:pos x="734" y="0"/>
                    </a:cxn>
                    <a:cxn ang="0">
                      <a:pos x="659" y="62"/>
                    </a:cxn>
                    <a:cxn ang="0">
                      <a:pos x="685" y="226"/>
                    </a:cxn>
                    <a:cxn ang="0">
                      <a:pos x="629" y="219"/>
                    </a:cxn>
                    <a:cxn ang="0">
                      <a:pos x="536" y="312"/>
                    </a:cxn>
                    <a:cxn ang="0">
                      <a:pos x="465" y="272"/>
                    </a:cxn>
                    <a:cxn ang="0">
                      <a:pos x="356" y="279"/>
                    </a:cxn>
                    <a:cxn ang="0">
                      <a:pos x="323" y="234"/>
                    </a:cxn>
                    <a:cxn ang="0">
                      <a:pos x="274" y="244"/>
                    </a:cxn>
                    <a:cxn ang="0">
                      <a:pos x="259" y="340"/>
                    </a:cxn>
                    <a:cxn ang="0">
                      <a:pos x="193" y="353"/>
                    </a:cxn>
                    <a:cxn ang="0">
                      <a:pos x="51" y="538"/>
                    </a:cxn>
                    <a:cxn ang="0">
                      <a:pos x="51" y="574"/>
                    </a:cxn>
                    <a:cxn ang="0">
                      <a:pos x="0" y="587"/>
                    </a:cxn>
                    <a:cxn ang="0">
                      <a:pos x="63" y="700"/>
                    </a:cxn>
                    <a:cxn ang="0">
                      <a:pos x="120" y="674"/>
                    </a:cxn>
                    <a:cxn ang="0">
                      <a:pos x="136" y="745"/>
                    </a:cxn>
                    <a:cxn ang="0">
                      <a:pos x="91" y="783"/>
                    </a:cxn>
                    <a:cxn ang="0">
                      <a:pos x="87" y="821"/>
                    </a:cxn>
                    <a:cxn ang="0">
                      <a:pos x="252" y="830"/>
                    </a:cxn>
                    <a:cxn ang="0">
                      <a:pos x="348" y="776"/>
                    </a:cxn>
                    <a:cxn ang="0">
                      <a:pos x="298" y="726"/>
                    </a:cxn>
                    <a:cxn ang="0">
                      <a:pos x="340" y="658"/>
                    </a:cxn>
                    <a:cxn ang="0">
                      <a:pos x="482" y="691"/>
                    </a:cxn>
                    <a:cxn ang="0">
                      <a:pos x="609" y="634"/>
                    </a:cxn>
                    <a:cxn ang="0">
                      <a:pos x="627" y="491"/>
                    </a:cxn>
                    <a:cxn ang="0">
                      <a:pos x="928" y="370"/>
                    </a:cxn>
                    <a:cxn ang="0">
                      <a:pos x="1020" y="372"/>
                    </a:cxn>
                    <a:cxn ang="0">
                      <a:pos x="1112" y="333"/>
                    </a:cxn>
                    <a:cxn ang="0">
                      <a:pos x="862" y="129"/>
                    </a:cxn>
                  </a:cxnLst>
                  <a:rect l="0" t="0" r="r" b="b"/>
                  <a:pathLst>
                    <a:path w="1112" h="830">
                      <a:moveTo>
                        <a:pt x="862" y="129"/>
                      </a:moveTo>
                      <a:cubicBezTo>
                        <a:pt x="815" y="118"/>
                        <a:pt x="767" y="54"/>
                        <a:pt x="734" y="0"/>
                      </a:cubicBezTo>
                      <a:cubicBezTo>
                        <a:pt x="659" y="62"/>
                        <a:pt x="659" y="62"/>
                        <a:pt x="659" y="62"/>
                      </a:cubicBezTo>
                      <a:cubicBezTo>
                        <a:pt x="685" y="226"/>
                        <a:pt x="685" y="226"/>
                        <a:pt x="685" y="226"/>
                      </a:cubicBezTo>
                      <a:cubicBezTo>
                        <a:pt x="629" y="219"/>
                        <a:pt x="629" y="219"/>
                        <a:pt x="629" y="219"/>
                      </a:cubicBezTo>
                      <a:cubicBezTo>
                        <a:pt x="629" y="219"/>
                        <a:pt x="579" y="289"/>
                        <a:pt x="536" y="312"/>
                      </a:cubicBezTo>
                      <a:cubicBezTo>
                        <a:pt x="493" y="335"/>
                        <a:pt x="499" y="292"/>
                        <a:pt x="465" y="272"/>
                      </a:cubicBezTo>
                      <a:cubicBezTo>
                        <a:pt x="429" y="251"/>
                        <a:pt x="356" y="279"/>
                        <a:pt x="356" y="279"/>
                      </a:cubicBezTo>
                      <a:cubicBezTo>
                        <a:pt x="323" y="234"/>
                        <a:pt x="323" y="234"/>
                        <a:pt x="323" y="234"/>
                      </a:cubicBezTo>
                      <a:cubicBezTo>
                        <a:pt x="274" y="244"/>
                        <a:pt x="274" y="244"/>
                        <a:pt x="274" y="244"/>
                      </a:cubicBezTo>
                      <a:cubicBezTo>
                        <a:pt x="274" y="244"/>
                        <a:pt x="277" y="295"/>
                        <a:pt x="259" y="340"/>
                      </a:cubicBezTo>
                      <a:cubicBezTo>
                        <a:pt x="241" y="386"/>
                        <a:pt x="193" y="353"/>
                        <a:pt x="193" y="353"/>
                      </a:cubicBezTo>
                      <a:cubicBezTo>
                        <a:pt x="51" y="538"/>
                        <a:pt x="51" y="538"/>
                        <a:pt x="51" y="538"/>
                      </a:cubicBezTo>
                      <a:cubicBezTo>
                        <a:pt x="51" y="574"/>
                        <a:pt x="51" y="574"/>
                        <a:pt x="51" y="574"/>
                      </a:cubicBezTo>
                      <a:cubicBezTo>
                        <a:pt x="0" y="587"/>
                        <a:pt x="0" y="587"/>
                        <a:pt x="0" y="587"/>
                      </a:cubicBezTo>
                      <a:cubicBezTo>
                        <a:pt x="63" y="700"/>
                        <a:pt x="63" y="700"/>
                        <a:pt x="63" y="700"/>
                      </a:cubicBezTo>
                      <a:cubicBezTo>
                        <a:pt x="120" y="674"/>
                        <a:pt x="120" y="674"/>
                        <a:pt x="120" y="674"/>
                      </a:cubicBezTo>
                      <a:cubicBezTo>
                        <a:pt x="136" y="745"/>
                        <a:pt x="136" y="745"/>
                        <a:pt x="136" y="745"/>
                      </a:cubicBezTo>
                      <a:cubicBezTo>
                        <a:pt x="91" y="783"/>
                        <a:pt x="91" y="783"/>
                        <a:pt x="91" y="783"/>
                      </a:cubicBezTo>
                      <a:cubicBezTo>
                        <a:pt x="87" y="821"/>
                        <a:pt x="87" y="821"/>
                        <a:pt x="87" y="821"/>
                      </a:cubicBezTo>
                      <a:cubicBezTo>
                        <a:pt x="252" y="830"/>
                        <a:pt x="252" y="830"/>
                        <a:pt x="252" y="830"/>
                      </a:cubicBezTo>
                      <a:cubicBezTo>
                        <a:pt x="348" y="776"/>
                        <a:pt x="348" y="776"/>
                        <a:pt x="348" y="776"/>
                      </a:cubicBezTo>
                      <a:cubicBezTo>
                        <a:pt x="298" y="726"/>
                        <a:pt x="298" y="726"/>
                        <a:pt x="298" y="726"/>
                      </a:cubicBezTo>
                      <a:cubicBezTo>
                        <a:pt x="340" y="658"/>
                        <a:pt x="340" y="658"/>
                        <a:pt x="340" y="658"/>
                      </a:cubicBezTo>
                      <a:cubicBezTo>
                        <a:pt x="340" y="658"/>
                        <a:pt x="436" y="671"/>
                        <a:pt x="482" y="691"/>
                      </a:cubicBezTo>
                      <a:cubicBezTo>
                        <a:pt x="609" y="634"/>
                        <a:pt x="609" y="634"/>
                        <a:pt x="609" y="634"/>
                      </a:cubicBezTo>
                      <a:cubicBezTo>
                        <a:pt x="627" y="491"/>
                        <a:pt x="627" y="491"/>
                        <a:pt x="627" y="491"/>
                      </a:cubicBezTo>
                      <a:cubicBezTo>
                        <a:pt x="627" y="491"/>
                        <a:pt x="814" y="382"/>
                        <a:pt x="928" y="370"/>
                      </a:cubicBezTo>
                      <a:cubicBezTo>
                        <a:pt x="1042" y="357"/>
                        <a:pt x="1020" y="372"/>
                        <a:pt x="1020" y="372"/>
                      </a:cubicBezTo>
                      <a:cubicBezTo>
                        <a:pt x="1112" y="333"/>
                        <a:pt x="1112" y="333"/>
                        <a:pt x="1112" y="333"/>
                      </a:cubicBezTo>
                      <a:cubicBezTo>
                        <a:pt x="1072" y="298"/>
                        <a:pt x="944" y="149"/>
                        <a:pt x="862" y="129"/>
                      </a:cubicBezTo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2" name="Freeform 13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9395057-7176-6CBA-E138-DF0E2D1D90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0" y="2799"/>
                  <a:ext cx="368" cy="382"/>
                </a:xfrm>
                <a:custGeom>
                  <a:avLst/>
                  <a:gdLst/>
                  <a:ahLst/>
                  <a:cxnLst>
                    <a:cxn ang="0">
                      <a:pos x="174" y="946"/>
                    </a:cxn>
                    <a:cxn ang="0">
                      <a:pos x="225" y="933"/>
                    </a:cxn>
                    <a:cxn ang="0">
                      <a:pos x="225" y="897"/>
                    </a:cxn>
                    <a:cxn ang="0">
                      <a:pos x="367" y="712"/>
                    </a:cxn>
                    <a:cxn ang="0">
                      <a:pos x="433" y="699"/>
                    </a:cxn>
                    <a:cxn ang="0">
                      <a:pos x="448" y="603"/>
                    </a:cxn>
                    <a:cxn ang="0">
                      <a:pos x="497" y="593"/>
                    </a:cxn>
                    <a:cxn ang="0">
                      <a:pos x="530" y="638"/>
                    </a:cxn>
                    <a:cxn ang="0">
                      <a:pos x="639" y="631"/>
                    </a:cxn>
                    <a:cxn ang="0">
                      <a:pos x="710" y="671"/>
                    </a:cxn>
                    <a:cxn ang="0">
                      <a:pos x="804" y="576"/>
                    </a:cxn>
                    <a:cxn ang="0">
                      <a:pos x="860" y="585"/>
                    </a:cxn>
                    <a:cxn ang="0">
                      <a:pos x="834" y="419"/>
                    </a:cxn>
                    <a:cxn ang="0">
                      <a:pos x="909" y="357"/>
                    </a:cxn>
                    <a:cxn ang="0">
                      <a:pos x="875" y="291"/>
                    </a:cxn>
                    <a:cxn ang="0">
                      <a:pos x="826" y="153"/>
                    </a:cxn>
                    <a:cxn ang="0">
                      <a:pos x="746" y="90"/>
                    </a:cxn>
                    <a:cxn ang="0">
                      <a:pos x="621" y="104"/>
                    </a:cxn>
                    <a:cxn ang="0">
                      <a:pos x="540" y="3"/>
                    </a:cxn>
                    <a:cxn ang="0">
                      <a:pos x="456" y="64"/>
                    </a:cxn>
                    <a:cxn ang="0">
                      <a:pos x="332" y="84"/>
                    </a:cxn>
                    <a:cxn ang="0">
                      <a:pos x="337" y="173"/>
                    </a:cxn>
                    <a:cxn ang="0">
                      <a:pos x="255" y="155"/>
                    </a:cxn>
                    <a:cxn ang="0">
                      <a:pos x="174" y="333"/>
                    </a:cxn>
                    <a:cxn ang="0">
                      <a:pos x="220" y="437"/>
                    </a:cxn>
                    <a:cxn ang="0">
                      <a:pos x="131" y="460"/>
                    </a:cxn>
                    <a:cxn ang="0">
                      <a:pos x="0" y="687"/>
                    </a:cxn>
                    <a:cxn ang="0">
                      <a:pos x="83" y="865"/>
                    </a:cxn>
                    <a:cxn ang="0">
                      <a:pos x="109" y="857"/>
                    </a:cxn>
                    <a:cxn ang="0">
                      <a:pos x="125" y="883"/>
                    </a:cxn>
                    <a:cxn ang="0">
                      <a:pos x="125" y="942"/>
                    </a:cxn>
                    <a:cxn ang="0">
                      <a:pos x="173" y="942"/>
                    </a:cxn>
                    <a:cxn ang="0">
                      <a:pos x="174" y="946"/>
                    </a:cxn>
                  </a:cxnLst>
                  <a:rect l="0" t="0" r="r" b="b"/>
                  <a:pathLst>
                    <a:path w="909" h="946">
                      <a:moveTo>
                        <a:pt x="174" y="946"/>
                      </a:moveTo>
                      <a:cubicBezTo>
                        <a:pt x="225" y="933"/>
                        <a:pt x="225" y="933"/>
                        <a:pt x="225" y="933"/>
                      </a:cubicBezTo>
                      <a:cubicBezTo>
                        <a:pt x="225" y="897"/>
                        <a:pt x="225" y="897"/>
                        <a:pt x="225" y="897"/>
                      </a:cubicBezTo>
                      <a:cubicBezTo>
                        <a:pt x="367" y="712"/>
                        <a:pt x="367" y="712"/>
                        <a:pt x="367" y="712"/>
                      </a:cubicBezTo>
                      <a:cubicBezTo>
                        <a:pt x="367" y="712"/>
                        <a:pt x="415" y="745"/>
                        <a:pt x="433" y="699"/>
                      </a:cubicBezTo>
                      <a:cubicBezTo>
                        <a:pt x="451" y="654"/>
                        <a:pt x="448" y="603"/>
                        <a:pt x="448" y="603"/>
                      </a:cubicBezTo>
                      <a:cubicBezTo>
                        <a:pt x="497" y="593"/>
                        <a:pt x="497" y="593"/>
                        <a:pt x="497" y="593"/>
                      </a:cubicBezTo>
                      <a:cubicBezTo>
                        <a:pt x="530" y="638"/>
                        <a:pt x="530" y="638"/>
                        <a:pt x="530" y="638"/>
                      </a:cubicBezTo>
                      <a:cubicBezTo>
                        <a:pt x="530" y="638"/>
                        <a:pt x="603" y="610"/>
                        <a:pt x="639" y="631"/>
                      </a:cubicBezTo>
                      <a:cubicBezTo>
                        <a:pt x="674" y="651"/>
                        <a:pt x="667" y="694"/>
                        <a:pt x="710" y="671"/>
                      </a:cubicBezTo>
                      <a:cubicBezTo>
                        <a:pt x="753" y="648"/>
                        <a:pt x="804" y="576"/>
                        <a:pt x="804" y="576"/>
                      </a:cubicBezTo>
                      <a:cubicBezTo>
                        <a:pt x="860" y="585"/>
                        <a:pt x="860" y="585"/>
                        <a:pt x="860" y="585"/>
                      </a:cubicBezTo>
                      <a:cubicBezTo>
                        <a:pt x="834" y="419"/>
                        <a:pt x="834" y="419"/>
                        <a:pt x="834" y="419"/>
                      </a:cubicBezTo>
                      <a:cubicBezTo>
                        <a:pt x="909" y="357"/>
                        <a:pt x="909" y="357"/>
                        <a:pt x="909" y="357"/>
                      </a:cubicBezTo>
                      <a:cubicBezTo>
                        <a:pt x="893" y="330"/>
                        <a:pt x="881" y="306"/>
                        <a:pt x="875" y="291"/>
                      </a:cubicBezTo>
                      <a:cubicBezTo>
                        <a:pt x="857" y="248"/>
                        <a:pt x="851" y="191"/>
                        <a:pt x="826" y="153"/>
                      </a:cubicBezTo>
                      <a:cubicBezTo>
                        <a:pt x="810" y="128"/>
                        <a:pt x="762" y="124"/>
                        <a:pt x="746" y="90"/>
                      </a:cubicBezTo>
                      <a:cubicBezTo>
                        <a:pt x="707" y="101"/>
                        <a:pt x="653" y="113"/>
                        <a:pt x="621" y="104"/>
                      </a:cubicBezTo>
                      <a:cubicBezTo>
                        <a:pt x="565" y="89"/>
                        <a:pt x="603" y="5"/>
                        <a:pt x="540" y="3"/>
                      </a:cubicBezTo>
                      <a:cubicBezTo>
                        <a:pt x="476" y="0"/>
                        <a:pt x="456" y="64"/>
                        <a:pt x="456" y="64"/>
                      </a:cubicBezTo>
                      <a:cubicBezTo>
                        <a:pt x="332" y="84"/>
                        <a:pt x="332" y="84"/>
                        <a:pt x="332" y="84"/>
                      </a:cubicBezTo>
                      <a:cubicBezTo>
                        <a:pt x="337" y="173"/>
                        <a:pt x="337" y="173"/>
                        <a:pt x="337" y="173"/>
                      </a:cubicBezTo>
                      <a:cubicBezTo>
                        <a:pt x="255" y="155"/>
                        <a:pt x="255" y="155"/>
                        <a:pt x="255" y="155"/>
                      </a:cubicBezTo>
                      <a:cubicBezTo>
                        <a:pt x="255" y="155"/>
                        <a:pt x="185" y="290"/>
                        <a:pt x="174" y="333"/>
                      </a:cubicBezTo>
                      <a:cubicBezTo>
                        <a:pt x="165" y="376"/>
                        <a:pt x="233" y="376"/>
                        <a:pt x="220" y="437"/>
                      </a:cubicBezTo>
                      <a:cubicBezTo>
                        <a:pt x="207" y="498"/>
                        <a:pt x="131" y="460"/>
                        <a:pt x="131" y="460"/>
                      </a:cubicBezTo>
                      <a:cubicBezTo>
                        <a:pt x="0" y="687"/>
                        <a:pt x="0" y="687"/>
                        <a:pt x="0" y="687"/>
                      </a:cubicBezTo>
                      <a:cubicBezTo>
                        <a:pt x="83" y="865"/>
                        <a:pt x="83" y="865"/>
                        <a:pt x="83" y="865"/>
                      </a:cubicBezTo>
                      <a:cubicBezTo>
                        <a:pt x="109" y="857"/>
                        <a:pt x="109" y="857"/>
                        <a:pt x="109" y="857"/>
                      </a:cubicBezTo>
                      <a:cubicBezTo>
                        <a:pt x="125" y="883"/>
                        <a:pt x="125" y="883"/>
                        <a:pt x="125" y="883"/>
                      </a:cubicBezTo>
                      <a:cubicBezTo>
                        <a:pt x="125" y="942"/>
                        <a:pt x="125" y="942"/>
                        <a:pt x="125" y="942"/>
                      </a:cubicBezTo>
                      <a:cubicBezTo>
                        <a:pt x="173" y="942"/>
                        <a:pt x="173" y="942"/>
                        <a:pt x="173" y="942"/>
                      </a:cubicBezTo>
                      <a:cubicBezTo>
                        <a:pt x="174" y="946"/>
                        <a:pt x="174" y="946"/>
                        <a:pt x="174" y="94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03" name="Freeform 13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50E4B41-3160-C27C-649D-7547D08073D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260" y="2920"/>
                  <a:ext cx="254" cy="154"/>
                </a:xfrm>
                <a:custGeom>
                  <a:avLst/>
                  <a:gdLst/>
                  <a:ahLst/>
                  <a:cxnLst>
                    <a:cxn ang="0">
                      <a:pos x="630" y="161"/>
                    </a:cxn>
                    <a:cxn ang="0">
                      <a:pos x="580" y="163"/>
                    </a:cxn>
                    <a:cxn ang="0">
                      <a:pos x="433" y="211"/>
                    </a:cxn>
                    <a:cxn ang="0">
                      <a:pos x="516" y="128"/>
                    </a:cxn>
                    <a:cxn ang="0">
                      <a:pos x="446" y="80"/>
                    </a:cxn>
                    <a:cxn ang="0">
                      <a:pos x="492" y="0"/>
                    </a:cxn>
                    <a:cxn ang="0">
                      <a:pos x="358" y="16"/>
                    </a:cxn>
                    <a:cxn ang="0">
                      <a:pos x="161" y="91"/>
                    </a:cxn>
                    <a:cxn ang="0">
                      <a:pos x="131" y="126"/>
                    </a:cxn>
                    <a:cxn ang="0">
                      <a:pos x="0" y="96"/>
                    </a:cxn>
                    <a:cxn ang="0">
                      <a:pos x="85" y="232"/>
                    </a:cxn>
                    <a:cxn ang="0">
                      <a:pos x="283" y="227"/>
                    </a:cxn>
                    <a:cxn ang="0">
                      <a:pos x="443" y="382"/>
                    </a:cxn>
                    <a:cxn ang="0">
                      <a:pos x="499" y="383"/>
                    </a:cxn>
                    <a:cxn ang="0">
                      <a:pos x="630" y="161"/>
                    </a:cxn>
                  </a:cxnLst>
                  <a:rect l="0" t="0" r="r" b="b"/>
                  <a:pathLst>
                    <a:path w="630" h="383">
                      <a:moveTo>
                        <a:pt x="630" y="161"/>
                      </a:moveTo>
                      <a:cubicBezTo>
                        <a:pt x="580" y="163"/>
                        <a:pt x="580" y="163"/>
                        <a:pt x="580" y="163"/>
                      </a:cubicBezTo>
                      <a:cubicBezTo>
                        <a:pt x="580" y="163"/>
                        <a:pt x="455" y="264"/>
                        <a:pt x="433" y="211"/>
                      </a:cubicBezTo>
                      <a:cubicBezTo>
                        <a:pt x="411" y="158"/>
                        <a:pt x="516" y="128"/>
                        <a:pt x="516" y="128"/>
                      </a:cubicBezTo>
                      <a:cubicBezTo>
                        <a:pt x="446" y="80"/>
                        <a:pt x="446" y="80"/>
                        <a:pt x="446" y="80"/>
                      </a:cubicBezTo>
                      <a:cubicBezTo>
                        <a:pt x="492" y="0"/>
                        <a:pt x="492" y="0"/>
                        <a:pt x="492" y="0"/>
                      </a:cubicBezTo>
                      <a:cubicBezTo>
                        <a:pt x="358" y="16"/>
                        <a:pt x="358" y="16"/>
                        <a:pt x="358" y="16"/>
                      </a:cubicBezTo>
                      <a:cubicBezTo>
                        <a:pt x="161" y="91"/>
                        <a:pt x="161" y="91"/>
                        <a:pt x="161" y="91"/>
                      </a:cubicBezTo>
                      <a:cubicBezTo>
                        <a:pt x="161" y="91"/>
                        <a:pt x="145" y="126"/>
                        <a:pt x="131" y="126"/>
                      </a:cubicBezTo>
                      <a:cubicBezTo>
                        <a:pt x="118" y="126"/>
                        <a:pt x="0" y="96"/>
                        <a:pt x="0" y="96"/>
                      </a:cubicBezTo>
                      <a:cubicBezTo>
                        <a:pt x="85" y="232"/>
                        <a:pt x="85" y="232"/>
                        <a:pt x="85" y="232"/>
                      </a:cubicBezTo>
                      <a:cubicBezTo>
                        <a:pt x="85" y="232"/>
                        <a:pt x="182" y="211"/>
                        <a:pt x="283" y="227"/>
                      </a:cubicBezTo>
                      <a:cubicBezTo>
                        <a:pt x="385" y="243"/>
                        <a:pt x="443" y="382"/>
                        <a:pt x="443" y="382"/>
                      </a:cubicBezTo>
                      <a:cubicBezTo>
                        <a:pt x="499" y="383"/>
                        <a:pt x="499" y="383"/>
                        <a:pt x="499" y="383"/>
                      </a:cubicBezTo>
                      <a:cubicBezTo>
                        <a:pt x="630" y="161"/>
                        <a:pt x="630" y="161"/>
                        <a:pt x="630" y="16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0" name="Group 133">
                <a:extLst>
                  <a:ext uri="{FF2B5EF4-FFF2-40B4-BE49-F238E27FC236}">
                    <a16:creationId xmlns:a16="http://schemas.microsoft.com/office/drawing/2014/main" id="{572F7D30-DD57-272D-87C1-ABF3B750F953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113088" y="977900"/>
                <a:ext cx="1984375" cy="1671638"/>
                <a:chOff x="3338" y="674"/>
                <a:chExt cx="1250" cy="1053"/>
              </a:xfrm>
              <a:gradFill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84" name="Freeform 13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439C18F-9239-D08E-4D78-168F110AEB9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737" y="674"/>
                  <a:ext cx="410" cy="601"/>
                </a:xfrm>
                <a:custGeom>
                  <a:avLst/>
                  <a:gdLst/>
                  <a:ahLst/>
                  <a:cxnLst>
                    <a:cxn ang="0">
                      <a:pos x="879" y="1232"/>
                    </a:cxn>
                    <a:cxn ang="0">
                      <a:pos x="796" y="1054"/>
                    </a:cxn>
                    <a:cxn ang="0">
                      <a:pos x="699" y="803"/>
                    </a:cxn>
                    <a:cxn ang="0">
                      <a:pos x="645" y="537"/>
                    </a:cxn>
                    <a:cxn ang="0">
                      <a:pos x="506" y="384"/>
                    </a:cxn>
                    <a:cxn ang="0">
                      <a:pos x="299" y="173"/>
                    </a:cxn>
                    <a:cxn ang="0">
                      <a:pos x="266" y="336"/>
                    </a:cxn>
                    <a:cxn ang="0">
                      <a:pos x="403" y="553"/>
                    </a:cxn>
                    <a:cxn ang="0">
                      <a:pos x="418" y="579"/>
                    </a:cxn>
                    <a:cxn ang="0">
                      <a:pos x="212" y="700"/>
                    </a:cxn>
                    <a:cxn ang="0">
                      <a:pos x="399" y="775"/>
                    </a:cxn>
                    <a:cxn ang="0">
                      <a:pos x="392" y="990"/>
                    </a:cxn>
                    <a:cxn ang="0">
                      <a:pos x="357" y="1120"/>
                    </a:cxn>
                    <a:cxn ang="0">
                      <a:pos x="678" y="1318"/>
                    </a:cxn>
                    <a:cxn ang="0">
                      <a:pos x="880" y="1451"/>
                    </a:cxn>
                    <a:cxn ang="0">
                      <a:pos x="961" y="1452"/>
                    </a:cxn>
                    <a:cxn ang="0">
                      <a:pos x="990" y="1431"/>
                    </a:cxn>
                    <a:cxn ang="0">
                      <a:pos x="1016" y="1325"/>
                    </a:cxn>
                    <a:cxn ang="0">
                      <a:pos x="77" y="168"/>
                    </a:cxn>
                    <a:cxn ang="0">
                      <a:pos x="63" y="96"/>
                    </a:cxn>
                    <a:cxn ang="0">
                      <a:pos x="114" y="45"/>
                    </a:cxn>
                    <a:cxn ang="0">
                      <a:pos x="105" y="14"/>
                    </a:cxn>
                    <a:cxn ang="0">
                      <a:pos x="111" y="1"/>
                    </a:cxn>
                    <a:cxn ang="0">
                      <a:pos x="32" y="120"/>
                    </a:cxn>
                    <a:cxn ang="0">
                      <a:pos x="7" y="258"/>
                    </a:cxn>
                    <a:cxn ang="0">
                      <a:pos x="19" y="328"/>
                    </a:cxn>
                    <a:cxn ang="0">
                      <a:pos x="23" y="294"/>
                    </a:cxn>
                    <a:cxn ang="0">
                      <a:pos x="30" y="206"/>
                    </a:cxn>
                    <a:cxn ang="0">
                      <a:pos x="53" y="187"/>
                    </a:cxn>
                    <a:cxn ang="0">
                      <a:pos x="129" y="196"/>
                    </a:cxn>
                    <a:cxn ang="0">
                      <a:pos x="75" y="364"/>
                    </a:cxn>
                    <a:cxn ang="0">
                      <a:pos x="8" y="399"/>
                    </a:cxn>
                    <a:cxn ang="0">
                      <a:pos x="57" y="341"/>
                    </a:cxn>
                    <a:cxn ang="0">
                      <a:pos x="215" y="403"/>
                    </a:cxn>
                    <a:cxn ang="0">
                      <a:pos x="263" y="421"/>
                    </a:cxn>
                    <a:cxn ang="0">
                      <a:pos x="263" y="421"/>
                    </a:cxn>
                    <a:cxn ang="0">
                      <a:pos x="315" y="527"/>
                    </a:cxn>
                    <a:cxn ang="0">
                      <a:pos x="254" y="605"/>
                    </a:cxn>
                    <a:cxn ang="0">
                      <a:pos x="254" y="605"/>
                    </a:cxn>
                    <a:cxn ang="0">
                      <a:pos x="170" y="597"/>
                    </a:cxn>
                    <a:cxn ang="0">
                      <a:pos x="174" y="484"/>
                    </a:cxn>
                    <a:cxn ang="0">
                      <a:pos x="150" y="502"/>
                    </a:cxn>
                    <a:cxn ang="0">
                      <a:pos x="98" y="495"/>
                    </a:cxn>
                    <a:cxn ang="0">
                      <a:pos x="98" y="495"/>
                    </a:cxn>
                    <a:cxn ang="0">
                      <a:pos x="111" y="518"/>
                    </a:cxn>
                    <a:cxn ang="0">
                      <a:pos x="121" y="608"/>
                    </a:cxn>
                    <a:cxn ang="0">
                      <a:pos x="121" y="608"/>
                    </a:cxn>
                    <a:cxn ang="0">
                      <a:pos x="241" y="511"/>
                    </a:cxn>
                  </a:cxnLst>
                  <a:rect l="0" t="0" r="r" b="b"/>
                  <a:pathLst>
                    <a:path w="1016" h="1487">
                      <a:moveTo>
                        <a:pt x="1016" y="1325"/>
                      </a:moveTo>
                      <a:cubicBezTo>
                        <a:pt x="879" y="1232"/>
                        <a:pt x="879" y="1232"/>
                        <a:pt x="879" y="1232"/>
                      </a:cubicBezTo>
                      <a:cubicBezTo>
                        <a:pt x="879" y="1232"/>
                        <a:pt x="912" y="1167"/>
                        <a:pt x="907" y="1112"/>
                      </a:cubicBezTo>
                      <a:cubicBezTo>
                        <a:pt x="903" y="1056"/>
                        <a:pt x="835" y="1054"/>
                        <a:pt x="796" y="1054"/>
                      </a:cubicBezTo>
                      <a:cubicBezTo>
                        <a:pt x="756" y="1054"/>
                        <a:pt x="796" y="987"/>
                        <a:pt x="796" y="987"/>
                      </a:cubicBezTo>
                      <a:cubicBezTo>
                        <a:pt x="796" y="987"/>
                        <a:pt x="729" y="836"/>
                        <a:pt x="699" y="803"/>
                      </a:cubicBezTo>
                      <a:cubicBezTo>
                        <a:pt x="668" y="771"/>
                        <a:pt x="610" y="806"/>
                        <a:pt x="610" y="806"/>
                      </a:cubicBezTo>
                      <a:cubicBezTo>
                        <a:pt x="645" y="537"/>
                        <a:pt x="645" y="537"/>
                        <a:pt x="645" y="537"/>
                      </a:cubicBezTo>
                      <a:cubicBezTo>
                        <a:pt x="566" y="384"/>
                        <a:pt x="566" y="384"/>
                        <a:pt x="566" y="384"/>
                      </a:cubicBezTo>
                      <a:cubicBezTo>
                        <a:pt x="506" y="384"/>
                        <a:pt x="506" y="384"/>
                        <a:pt x="506" y="384"/>
                      </a:cubicBezTo>
                      <a:cubicBezTo>
                        <a:pt x="530" y="206"/>
                        <a:pt x="530" y="206"/>
                        <a:pt x="530" y="206"/>
                      </a:cubicBezTo>
                      <a:cubicBezTo>
                        <a:pt x="445" y="188"/>
                        <a:pt x="387" y="164"/>
                        <a:pt x="299" y="173"/>
                      </a:cubicBezTo>
                      <a:cubicBezTo>
                        <a:pt x="254" y="175"/>
                        <a:pt x="244" y="129"/>
                        <a:pt x="219" y="196"/>
                      </a:cubicBezTo>
                      <a:cubicBezTo>
                        <a:pt x="205" y="232"/>
                        <a:pt x="279" y="323"/>
                        <a:pt x="266" y="336"/>
                      </a:cubicBezTo>
                      <a:cubicBezTo>
                        <a:pt x="271" y="331"/>
                        <a:pt x="323" y="480"/>
                        <a:pt x="326" y="484"/>
                      </a:cubicBezTo>
                      <a:cubicBezTo>
                        <a:pt x="331" y="489"/>
                        <a:pt x="422" y="515"/>
                        <a:pt x="403" y="553"/>
                      </a:cubicBezTo>
                      <a:cubicBezTo>
                        <a:pt x="391" y="577"/>
                        <a:pt x="313" y="542"/>
                        <a:pt x="320" y="603"/>
                      </a:cubicBezTo>
                      <a:cubicBezTo>
                        <a:pt x="326" y="667"/>
                        <a:pt x="403" y="592"/>
                        <a:pt x="418" y="579"/>
                      </a:cubicBezTo>
                      <a:cubicBezTo>
                        <a:pt x="416" y="580"/>
                        <a:pt x="401" y="655"/>
                        <a:pt x="361" y="675"/>
                      </a:cubicBezTo>
                      <a:cubicBezTo>
                        <a:pt x="361" y="675"/>
                        <a:pt x="183" y="663"/>
                        <a:pt x="212" y="700"/>
                      </a:cubicBezTo>
                      <a:cubicBezTo>
                        <a:pt x="228" y="701"/>
                        <a:pt x="235" y="708"/>
                        <a:pt x="232" y="720"/>
                      </a:cubicBezTo>
                      <a:cubicBezTo>
                        <a:pt x="43" y="801"/>
                        <a:pt x="389" y="838"/>
                        <a:pt x="399" y="775"/>
                      </a:cubicBezTo>
                      <a:cubicBezTo>
                        <a:pt x="388" y="849"/>
                        <a:pt x="277" y="828"/>
                        <a:pt x="322" y="933"/>
                      </a:cubicBezTo>
                      <a:cubicBezTo>
                        <a:pt x="329" y="948"/>
                        <a:pt x="373" y="964"/>
                        <a:pt x="392" y="990"/>
                      </a:cubicBezTo>
                      <a:cubicBezTo>
                        <a:pt x="448" y="1067"/>
                        <a:pt x="355" y="1016"/>
                        <a:pt x="326" y="1054"/>
                      </a:cubicBezTo>
                      <a:cubicBezTo>
                        <a:pt x="316" y="1068"/>
                        <a:pt x="352" y="1102"/>
                        <a:pt x="357" y="1120"/>
                      </a:cubicBezTo>
                      <a:cubicBezTo>
                        <a:pt x="381" y="1242"/>
                        <a:pt x="473" y="1166"/>
                        <a:pt x="553" y="1184"/>
                      </a:cubicBezTo>
                      <a:cubicBezTo>
                        <a:pt x="627" y="1201"/>
                        <a:pt x="653" y="1253"/>
                        <a:pt x="678" y="1318"/>
                      </a:cubicBezTo>
                      <a:cubicBezTo>
                        <a:pt x="693" y="1357"/>
                        <a:pt x="736" y="1435"/>
                        <a:pt x="789" y="1487"/>
                      </a:cubicBezTo>
                      <a:cubicBezTo>
                        <a:pt x="880" y="1451"/>
                        <a:pt x="880" y="1451"/>
                        <a:pt x="880" y="1451"/>
                      </a:cubicBezTo>
                      <a:cubicBezTo>
                        <a:pt x="951" y="1466"/>
                        <a:pt x="951" y="1466"/>
                        <a:pt x="951" y="1466"/>
                      </a:cubicBezTo>
                      <a:cubicBezTo>
                        <a:pt x="961" y="1452"/>
                        <a:pt x="961" y="1452"/>
                        <a:pt x="961" y="1452"/>
                      </a:cubicBezTo>
                      <a:cubicBezTo>
                        <a:pt x="975" y="1431"/>
                        <a:pt x="975" y="1431"/>
                        <a:pt x="975" y="1431"/>
                      </a:cubicBezTo>
                      <a:cubicBezTo>
                        <a:pt x="990" y="1431"/>
                        <a:pt x="990" y="1431"/>
                        <a:pt x="990" y="1431"/>
                      </a:cubicBezTo>
                      <a:cubicBezTo>
                        <a:pt x="986" y="1355"/>
                        <a:pt x="986" y="1355"/>
                        <a:pt x="986" y="1355"/>
                      </a:cubicBezTo>
                      <a:cubicBezTo>
                        <a:pt x="986" y="1355"/>
                        <a:pt x="1000" y="1340"/>
                        <a:pt x="1016" y="1325"/>
                      </a:cubicBezTo>
                      <a:close/>
                      <a:moveTo>
                        <a:pt x="129" y="196"/>
                      </a:moveTo>
                      <a:cubicBezTo>
                        <a:pt x="135" y="187"/>
                        <a:pt x="95" y="180"/>
                        <a:pt x="77" y="168"/>
                      </a:cubicBezTo>
                      <a:cubicBezTo>
                        <a:pt x="62" y="155"/>
                        <a:pt x="63" y="127"/>
                        <a:pt x="64" y="123"/>
                      </a:cubicBezTo>
                      <a:cubicBezTo>
                        <a:pt x="66" y="119"/>
                        <a:pt x="63" y="96"/>
                        <a:pt x="63" y="96"/>
                      </a:cubicBezTo>
                      <a:cubicBezTo>
                        <a:pt x="63" y="96"/>
                        <a:pt x="76" y="77"/>
                        <a:pt x="80" y="71"/>
                      </a:cubicBezTo>
                      <a:cubicBezTo>
                        <a:pt x="85" y="65"/>
                        <a:pt x="108" y="55"/>
                        <a:pt x="114" y="45"/>
                      </a:cubicBezTo>
                      <a:cubicBezTo>
                        <a:pt x="118" y="36"/>
                        <a:pt x="105" y="23"/>
                        <a:pt x="105" y="23"/>
                      </a:cubicBezTo>
                      <a:cubicBezTo>
                        <a:pt x="105" y="23"/>
                        <a:pt x="99" y="14"/>
                        <a:pt x="105" y="14"/>
                      </a:cubicBezTo>
                      <a:cubicBezTo>
                        <a:pt x="111" y="14"/>
                        <a:pt x="124" y="20"/>
                        <a:pt x="129" y="16"/>
                      </a:cubicBezTo>
                      <a:cubicBezTo>
                        <a:pt x="134" y="12"/>
                        <a:pt x="127" y="3"/>
                        <a:pt x="111" y="1"/>
                      </a:cubicBezTo>
                      <a:cubicBezTo>
                        <a:pt x="92" y="0"/>
                        <a:pt x="86" y="10"/>
                        <a:pt x="80" y="23"/>
                      </a:cubicBezTo>
                      <a:cubicBezTo>
                        <a:pt x="74" y="33"/>
                        <a:pt x="48" y="87"/>
                        <a:pt x="32" y="120"/>
                      </a:cubicBezTo>
                      <a:cubicBezTo>
                        <a:pt x="17" y="155"/>
                        <a:pt x="11" y="206"/>
                        <a:pt x="10" y="217"/>
                      </a:cubicBezTo>
                      <a:cubicBezTo>
                        <a:pt x="8" y="228"/>
                        <a:pt x="11" y="246"/>
                        <a:pt x="7" y="258"/>
                      </a:cubicBezTo>
                      <a:cubicBezTo>
                        <a:pt x="4" y="270"/>
                        <a:pt x="0" y="299"/>
                        <a:pt x="4" y="312"/>
                      </a:cubicBezTo>
                      <a:cubicBezTo>
                        <a:pt x="8" y="325"/>
                        <a:pt x="13" y="331"/>
                        <a:pt x="19" y="328"/>
                      </a:cubicBezTo>
                      <a:cubicBezTo>
                        <a:pt x="25" y="325"/>
                        <a:pt x="17" y="312"/>
                        <a:pt x="17" y="309"/>
                      </a:cubicBezTo>
                      <a:cubicBezTo>
                        <a:pt x="17" y="303"/>
                        <a:pt x="23" y="299"/>
                        <a:pt x="23" y="294"/>
                      </a:cubicBezTo>
                      <a:cubicBezTo>
                        <a:pt x="23" y="290"/>
                        <a:pt x="20" y="267"/>
                        <a:pt x="22" y="252"/>
                      </a:cubicBezTo>
                      <a:cubicBezTo>
                        <a:pt x="23" y="238"/>
                        <a:pt x="23" y="206"/>
                        <a:pt x="30" y="206"/>
                      </a:cubicBezTo>
                      <a:cubicBezTo>
                        <a:pt x="35" y="204"/>
                        <a:pt x="43" y="206"/>
                        <a:pt x="44" y="203"/>
                      </a:cubicBezTo>
                      <a:cubicBezTo>
                        <a:pt x="46" y="199"/>
                        <a:pt x="53" y="187"/>
                        <a:pt x="53" y="187"/>
                      </a:cubicBezTo>
                      <a:cubicBezTo>
                        <a:pt x="57" y="190"/>
                        <a:pt x="54" y="206"/>
                        <a:pt x="72" y="209"/>
                      </a:cubicBezTo>
                      <a:cubicBezTo>
                        <a:pt x="89" y="209"/>
                        <a:pt x="124" y="204"/>
                        <a:pt x="129" y="196"/>
                      </a:cubicBezTo>
                      <a:close/>
                      <a:moveTo>
                        <a:pt x="75" y="364"/>
                      </a:moveTo>
                      <a:cubicBezTo>
                        <a:pt x="273" y="496"/>
                        <a:pt x="127" y="162"/>
                        <a:pt x="75" y="364"/>
                      </a:cubicBezTo>
                      <a:close/>
                      <a:moveTo>
                        <a:pt x="57" y="341"/>
                      </a:moveTo>
                      <a:cubicBezTo>
                        <a:pt x="37" y="338"/>
                        <a:pt x="15" y="387"/>
                        <a:pt x="8" y="399"/>
                      </a:cubicBezTo>
                      <a:cubicBezTo>
                        <a:pt x="8" y="405"/>
                        <a:pt x="59" y="487"/>
                        <a:pt x="70" y="454"/>
                      </a:cubicBezTo>
                      <a:cubicBezTo>
                        <a:pt x="74" y="441"/>
                        <a:pt x="34" y="336"/>
                        <a:pt x="57" y="341"/>
                      </a:cubicBezTo>
                      <a:close/>
                      <a:moveTo>
                        <a:pt x="158" y="419"/>
                      </a:moveTo>
                      <a:cubicBezTo>
                        <a:pt x="196" y="457"/>
                        <a:pt x="202" y="426"/>
                        <a:pt x="215" y="403"/>
                      </a:cubicBezTo>
                      <a:cubicBezTo>
                        <a:pt x="199" y="418"/>
                        <a:pt x="182" y="422"/>
                        <a:pt x="158" y="419"/>
                      </a:cubicBezTo>
                      <a:close/>
                      <a:moveTo>
                        <a:pt x="263" y="421"/>
                      </a:moveTo>
                      <a:cubicBezTo>
                        <a:pt x="229" y="454"/>
                        <a:pt x="267" y="431"/>
                        <a:pt x="271" y="441"/>
                      </a:cubicBezTo>
                      <a:cubicBezTo>
                        <a:pt x="269" y="447"/>
                        <a:pt x="292" y="393"/>
                        <a:pt x="263" y="421"/>
                      </a:cubicBezTo>
                      <a:close/>
                      <a:moveTo>
                        <a:pt x="315" y="505"/>
                      </a:moveTo>
                      <a:cubicBezTo>
                        <a:pt x="313" y="516"/>
                        <a:pt x="287" y="503"/>
                        <a:pt x="315" y="527"/>
                      </a:cubicBezTo>
                      <a:cubicBezTo>
                        <a:pt x="339" y="521"/>
                        <a:pt x="339" y="515"/>
                        <a:pt x="315" y="505"/>
                      </a:cubicBezTo>
                      <a:close/>
                      <a:moveTo>
                        <a:pt x="254" y="605"/>
                      </a:moveTo>
                      <a:cubicBezTo>
                        <a:pt x="271" y="605"/>
                        <a:pt x="258" y="589"/>
                        <a:pt x="258" y="589"/>
                      </a:cubicBezTo>
                      <a:cubicBezTo>
                        <a:pt x="245" y="590"/>
                        <a:pt x="239" y="605"/>
                        <a:pt x="254" y="605"/>
                      </a:cubicBezTo>
                      <a:close/>
                      <a:moveTo>
                        <a:pt x="153" y="598"/>
                      </a:moveTo>
                      <a:cubicBezTo>
                        <a:pt x="151" y="612"/>
                        <a:pt x="170" y="597"/>
                        <a:pt x="170" y="597"/>
                      </a:cubicBezTo>
                      <a:cubicBezTo>
                        <a:pt x="173" y="577"/>
                        <a:pt x="156" y="585"/>
                        <a:pt x="153" y="598"/>
                      </a:cubicBezTo>
                      <a:close/>
                      <a:moveTo>
                        <a:pt x="174" y="484"/>
                      </a:moveTo>
                      <a:cubicBezTo>
                        <a:pt x="163" y="490"/>
                        <a:pt x="153" y="489"/>
                        <a:pt x="142" y="479"/>
                      </a:cubicBezTo>
                      <a:cubicBezTo>
                        <a:pt x="125" y="489"/>
                        <a:pt x="127" y="497"/>
                        <a:pt x="150" y="502"/>
                      </a:cubicBezTo>
                      <a:cubicBezTo>
                        <a:pt x="153" y="499"/>
                        <a:pt x="196" y="521"/>
                        <a:pt x="174" y="484"/>
                      </a:cubicBezTo>
                      <a:close/>
                      <a:moveTo>
                        <a:pt x="98" y="495"/>
                      </a:moveTo>
                      <a:cubicBezTo>
                        <a:pt x="98" y="515"/>
                        <a:pt x="115" y="494"/>
                        <a:pt x="115" y="494"/>
                      </a:cubicBezTo>
                      <a:cubicBezTo>
                        <a:pt x="114" y="477"/>
                        <a:pt x="96" y="477"/>
                        <a:pt x="98" y="495"/>
                      </a:cubicBezTo>
                      <a:close/>
                      <a:moveTo>
                        <a:pt x="124" y="555"/>
                      </a:moveTo>
                      <a:cubicBezTo>
                        <a:pt x="132" y="537"/>
                        <a:pt x="127" y="524"/>
                        <a:pt x="111" y="518"/>
                      </a:cubicBezTo>
                      <a:cubicBezTo>
                        <a:pt x="37" y="541"/>
                        <a:pt x="156" y="576"/>
                        <a:pt x="124" y="555"/>
                      </a:cubicBezTo>
                      <a:close/>
                      <a:moveTo>
                        <a:pt x="121" y="608"/>
                      </a:moveTo>
                      <a:cubicBezTo>
                        <a:pt x="89" y="563"/>
                        <a:pt x="95" y="652"/>
                        <a:pt x="131" y="641"/>
                      </a:cubicBezTo>
                      <a:cubicBezTo>
                        <a:pt x="140" y="629"/>
                        <a:pt x="137" y="618"/>
                        <a:pt x="121" y="608"/>
                      </a:cubicBezTo>
                      <a:close/>
                      <a:moveTo>
                        <a:pt x="231" y="558"/>
                      </a:moveTo>
                      <a:cubicBezTo>
                        <a:pt x="254" y="544"/>
                        <a:pt x="258" y="528"/>
                        <a:pt x="241" y="511"/>
                      </a:cubicBezTo>
                      <a:cubicBezTo>
                        <a:pt x="212" y="494"/>
                        <a:pt x="131" y="596"/>
                        <a:pt x="231" y="5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5" name="Freeform 13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A6A30FC-4A68-1A28-416B-4DA5211160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71" y="1435"/>
                  <a:ext cx="565" cy="292"/>
                </a:xfrm>
                <a:custGeom>
                  <a:avLst/>
                  <a:gdLst/>
                  <a:ahLst/>
                  <a:cxnLst>
                    <a:cxn ang="0">
                      <a:pos x="1244" y="143"/>
                    </a:cxn>
                    <a:cxn ang="0">
                      <a:pos x="1202" y="119"/>
                    </a:cxn>
                    <a:cxn ang="0">
                      <a:pos x="1210" y="88"/>
                    </a:cxn>
                    <a:cxn ang="0">
                      <a:pos x="1183" y="56"/>
                    </a:cxn>
                    <a:cxn ang="0">
                      <a:pos x="1144" y="52"/>
                    </a:cxn>
                    <a:cxn ang="0">
                      <a:pos x="1130" y="34"/>
                    </a:cxn>
                    <a:cxn ang="0">
                      <a:pos x="1075" y="77"/>
                    </a:cxn>
                    <a:cxn ang="0">
                      <a:pos x="981" y="7"/>
                    </a:cxn>
                    <a:cxn ang="0">
                      <a:pos x="967" y="80"/>
                    </a:cxn>
                    <a:cxn ang="0">
                      <a:pos x="899" y="108"/>
                    </a:cxn>
                    <a:cxn ang="0">
                      <a:pos x="760" y="20"/>
                    </a:cxn>
                    <a:cxn ang="0">
                      <a:pos x="643" y="139"/>
                    </a:cxn>
                    <a:cxn ang="0">
                      <a:pos x="468" y="180"/>
                    </a:cxn>
                    <a:cxn ang="0">
                      <a:pos x="496" y="100"/>
                    </a:cxn>
                    <a:cxn ang="0">
                      <a:pos x="256" y="12"/>
                    </a:cxn>
                    <a:cxn ang="0">
                      <a:pos x="196" y="172"/>
                    </a:cxn>
                    <a:cxn ang="0">
                      <a:pos x="236" y="256"/>
                    </a:cxn>
                    <a:cxn ang="0">
                      <a:pos x="88" y="320"/>
                    </a:cxn>
                    <a:cxn ang="0">
                      <a:pos x="116" y="428"/>
                    </a:cxn>
                    <a:cxn ang="0">
                      <a:pos x="81" y="499"/>
                    </a:cxn>
                    <a:cxn ang="0">
                      <a:pos x="208" y="616"/>
                    </a:cxn>
                    <a:cxn ang="0">
                      <a:pos x="201" y="630"/>
                    </a:cxn>
                    <a:cxn ang="0">
                      <a:pos x="233" y="630"/>
                    </a:cxn>
                    <a:cxn ang="0">
                      <a:pos x="253" y="570"/>
                    </a:cxn>
                    <a:cxn ang="0">
                      <a:pos x="320" y="620"/>
                    </a:cxn>
                    <a:cxn ang="0">
                      <a:pos x="408" y="639"/>
                    </a:cxn>
                    <a:cxn ang="0">
                      <a:pos x="430" y="686"/>
                    </a:cxn>
                    <a:cxn ang="0">
                      <a:pos x="546" y="724"/>
                    </a:cxn>
                    <a:cxn ang="0">
                      <a:pos x="546" y="724"/>
                    </a:cxn>
                    <a:cxn ang="0">
                      <a:pos x="640" y="668"/>
                    </a:cxn>
                    <a:cxn ang="0">
                      <a:pos x="796" y="668"/>
                    </a:cxn>
                    <a:cxn ang="0">
                      <a:pos x="843" y="604"/>
                    </a:cxn>
                    <a:cxn ang="0">
                      <a:pos x="993" y="571"/>
                    </a:cxn>
                    <a:cxn ang="0">
                      <a:pos x="977" y="533"/>
                    </a:cxn>
                    <a:cxn ang="0">
                      <a:pos x="1135" y="492"/>
                    </a:cxn>
                    <a:cxn ang="0">
                      <a:pos x="1200" y="533"/>
                    </a:cxn>
                    <a:cxn ang="0">
                      <a:pos x="1236" y="497"/>
                    </a:cxn>
                    <a:cxn ang="0">
                      <a:pos x="1334" y="461"/>
                    </a:cxn>
                    <a:cxn ang="0">
                      <a:pos x="1290" y="399"/>
                    </a:cxn>
                    <a:cxn ang="0">
                      <a:pos x="1288" y="302"/>
                    </a:cxn>
                    <a:cxn ang="0">
                      <a:pos x="1337" y="266"/>
                    </a:cxn>
                    <a:cxn ang="0">
                      <a:pos x="1352" y="206"/>
                    </a:cxn>
                    <a:cxn ang="0">
                      <a:pos x="1398" y="173"/>
                    </a:cxn>
                    <a:cxn ang="0">
                      <a:pos x="1358" y="135"/>
                    </a:cxn>
                    <a:cxn ang="0">
                      <a:pos x="1244" y="143"/>
                    </a:cxn>
                  </a:cxnLst>
                  <a:rect l="0" t="0" r="r" b="b"/>
                  <a:pathLst>
                    <a:path w="1398" h="724">
                      <a:moveTo>
                        <a:pt x="1244" y="143"/>
                      </a:moveTo>
                      <a:cubicBezTo>
                        <a:pt x="1202" y="119"/>
                        <a:pt x="1202" y="119"/>
                        <a:pt x="1202" y="119"/>
                      </a:cubicBezTo>
                      <a:cubicBezTo>
                        <a:pt x="1210" y="88"/>
                        <a:pt x="1210" y="88"/>
                        <a:pt x="1210" y="88"/>
                      </a:cubicBezTo>
                      <a:cubicBezTo>
                        <a:pt x="1183" y="56"/>
                        <a:pt x="1183" y="56"/>
                        <a:pt x="1183" y="56"/>
                      </a:cubicBezTo>
                      <a:cubicBezTo>
                        <a:pt x="1144" y="52"/>
                        <a:pt x="1144" y="52"/>
                        <a:pt x="1144" y="52"/>
                      </a:cubicBezTo>
                      <a:cubicBezTo>
                        <a:pt x="1130" y="34"/>
                        <a:pt x="1130" y="34"/>
                        <a:pt x="1130" y="34"/>
                      </a:cubicBezTo>
                      <a:cubicBezTo>
                        <a:pt x="1075" y="77"/>
                        <a:pt x="1075" y="77"/>
                        <a:pt x="1075" y="77"/>
                      </a:cubicBezTo>
                      <a:cubicBezTo>
                        <a:pt x="981" y="7"/>
                        <a:pt x="981" y="7"/>
                        <a:pt x="981" y="7"/>
                      </a:cubicBezTo>
                      <a:cubicBezTo>
                        <a:pt x="967" y="80"/>
                        <a:pt x="967" y="80"/>
                        <a:pt x="967" y="80"/>
                      </a:cubicBezTo>
                      <a:cubicBezTo>
                        <a:pt x="967" y="80"/>
                        <a:pt x="959" y="124"/>
                        <a:pt x="899" y="108"/>
                      </a:cubicBezTo>
                      <a:cubicBezTo>
                        <a:pt x="840" y="92"/>
                        <a:pt x="815" y="8"/>
                        <a:pt x="760" y="20"/>
                      </a:cubicBezTo>
                      <a:cubicBezTo>
                        <a:pt x="704" y="32"/>
                        <a:pt x="643" y="139"/>
                        <a:pt x="643" y="139"/>
                      </a:cubicBezTo>
                      <a:cubicBezTo>
                        <a:pt x="643" y="139"/>
                        <a:pt x="484" y="204"/>
                        <a:pt x="468" y="180"/>
                      </a:cubicBezTo>
                      <a:cubicBezTo>
                        <a:pt x="452" y="156"/>
                        <a:pt x="496" y="100"/>
                        <a:pt x="496" y="100"/>
                      </a:cubicBezTo>
                      <a:cubicBezTo>
                        <a:pt x="496" y="100"/>
                        <a:pt x="320" y="0"/>
                        <a:pt x="256" y="12"/>
                      </a:cubicBezTo>
                      <a:cubicBezTo>
                        <a:pt x="192" y="24"/>
                        <a:pt x="196" y="172"/>
                        <a:pt x="196" y="172"/>
                      </a:cubicBezTo>
                      <a:cubicBezTo>
                        <a:pt x="196" y="172"/>
                        <a:pt x="244" y="180"/>
                        <a:pt x="236" y="256"/>
                      </a:cubicBezTo>
                      <a:cubicBezTo>
                        <a:pt x="228" y="332"/>
                        <a:pt x="176" y="244"/>
                        <a:pt x="88" y="320"/>
                      </a:cubicBezTo>
                      <a:cubicBezTo>
                        <a:pt x="0" y="396"/>
                        <a:pt x="116" y="428"/>
                        <a:pt x="116" y="428"/>
                      </a:cubicBezTo>
                      <a:cubicBezTo>
                        <a:pt x="81" y="499"/>
                        <a:pt x="81" y="499"/>
                        <a:pt x="81" y="499"/>
                      </a:cubicBezTo>
                      <a:cubicBezTo>
                        <a:pt x="166" y="531"/>
                        <a:pt x="208" y="616"/>
                        <a:pt x="208" y="616"/>
                      </a:cubicBezTo>
                      <a:cubicBezTo>
                        <a:pt x="201" y="630"/>
                        <a:pt x="201" y="630"/>
                        <a:pt x="201" y="630"/>
                      </a:cubicBezTo>
                      <a:cubicBezTo>
                        <a:pt x="233" y="630"/>
                        <a:pt x="233" y="630"/>
                        <a:pt x="233" y="630"/>
                      </a:cubicBezTo>
                      <a:cubicBezTo>
                        <a:pt x="253" y="570"/>
                        <a:pt x="253" y="570"/>
                        <a:pt x="253" y="570"/>
                      </a:cubicBezTo>
                      <a:cubicBezTo>
                        <a:pt x="253" y="570"/>
                        <a:pt x="314" y="606"/>
                        <a:pt x="320" y="620"/>
                      </a:cubicBezTo>
                      <a:cubicBezTo>
                        <a:pt x="326" y="633"/>
                        <a:pt x="408" y="639"/>
                        <a:pt x="408" y="639"/>
                      </a:cubicBezTo>
                      <a:cubicBezTo>
                        <a:pt x="430" y="686"/>
                        <a:pt x="430" y="686"/>
                        <a:pt x="430" y="686"/>
                      </a:cubicBezTo>
                      <a:cubicBezTo>
                        <a:pt x="451" y="678"/>
                        <a:pt x="490" y="678"/>
                        <a:pt x="546" y="724"/>
                      </a:cubicBezTo>
                      <a:cubicBezTo>
                        <a:pt x="546" y="724"/>
                        <a:pt x="546" y="724"/>
                        <a:pt x="546" y="724"/>
                      </a:cubicBezTo>
                      <a:cubicBezTo>
                        <a:pt x="557" y="704"/>
                        <a:pt x="585" y="668"/>
                        <a:pt x="640" y="668"/>
                      </a:cubicBezTo>
                      <a:cubicBezTo>
                        <a:pt x="716" y="668"/>
                        <a:pt x="752" y="688"/>
                        <a:pt x="796" y="668"/>
                      </a:cubicBezTo>
                      <a:cubicBezTo>
                        <a:pt x="840" y="648"/>
                        <a:pt x="843" y="604"/>
                        <a:pt x="843" y="604"/>
                      </a:cubicBezTo>
                      <a:cubicBezTo>
                        <a:pt x="993" y="571"/>
                        <a:pt x="993" y="571"/>
                        <a:pt x="993" y="571"/>
                      </a:cubicBezTo>
                      <a:cubicBezTo>
                        <a:pt x="977" y="533"/>
                        <a:pt x="977" y="533"/>
                        <a:pt x="977" y="533"/>
                      </a:cubicBezTo>
                      <a:cubicBezTo>
                        <a:pt x="1135" y="492"/>
                        <a:pt x="1135" y="492"/>
                        <a:pt x="1135" y="492"/>
                      </a:cubicBezTo>
                      <a:cubicBezTo>
                        <a:pt x="1135" y="492"/>
                        <a:pt x="1175" y="500"/>
                        <a:pt x="1200" y="533"/>
                      </a:cubicBezTo>
                      <a:cubicBezTo>
                        <a:pt x="1236" y="497"/>
                        <a:pt x="1236" y="497"/>
                        <a:pt x="1236" y="497"/>
                      </a:cubicBezTo>
                      <a:cubicBezTo>
                        <a:pt x="1236" y="497"/>
                        <a:pt x="1303" y="528"/>
                        <a:pt x="1334" y="461"/>
                      </a:cubicBezTo>
                      <a:cubicBezTo>
                        <a:pt x="1365" y="394"/>
                        <a:pt x="1290" y="399"/>
                        <a:pt x="1290" y="399"/>
                      </a:cubicBezTo>
                      <a:cubicBezTo>
                        <a:pt x="1288" y="302"/>
                        <a:pt x="1288" y="302"/>
                        <a:pt x="1288" y="302"/>
                      </a:cubicBezTo>
                      <a:cubicBezTo>
                        <a:pt x="1337" y="266"/>
                        <a:pt x="1337" y="266"/>
                        <a:pt x="1337" y="266"/>
                      </a:cubicBezTo>
                      <a:cubicBezTo>
                        <a:pt x="1352" y="206"/>
                        <a:pt x="1352" y="206"/>
                        <a:pt x="1352" y="206"/>
                      </a:cubicBezTo>
                      <a:cubicBezTo>
                        <a:pt x="1398" y="173"/>
                        <a:pt x="1398" y="173"/>
                        <a:pt x="1398" y="173"/>
                      </a:cubicBezTo>
                      <a:cubicBezTo>
                        <a:pt x="1358" y="135"/>
                        <a:pt x="1358" y="135"/>
                        <a:pt x="1358" y="135"/>
                      </a:cubicBezTo>
                      <a:cubicBezTo>
                        <a:pt x="1244" y="143"/>
                        <a:pt x="1244" y="143"/>
                        <a:pt x="1244" y="14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6" name="Freeform 13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B4AEA68-97F3-3E0E-E584-FD752A48C1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73" y="1401"/>
                  <a:ext cx="183" cy="188"/>
                </a:xfrm>
                <a:custGeom>
                  <a:avLst/>
                  <a:gdLst/>
                  <a:ahLst/>
                  <a:cxnLst>
                    <a:cxn ang="0">
                      <a:pos x="257" y="465"/>
                    </a:cxn>
                    <a:cxn ang="0">
                      <a:pos x="293" y="422"/>
                    </a:cxn>
                    <a:cxn ang="0">
                      <a:pos x="281" y="314"/>
                    </a:cxn>
                    <a:cxn ang="0">
                      <a:pos x="401" y="326"/>
                    </a:cxn>
                    <a:cxn ang="0">
                      <a:pos x="445" y="278"/>
                    </a:cxn>
                    <a:cxn ang="0">
                      <a:pos x="433" y="203"/>
                    </a:cxn>
                    <a:cxn ang="0">
                      <a:pos x="453" y="115"/>
                    </a:cxn>
                    <a:cxn ang="0">
                      <a:pos x="365" y="127"/>
                    </a:cxn>
                    <a:cxn ang="0">
                      <a:pos x="337" y="71"/>
                    </a:cxn>
                    <a:cxn ang="0">
                      <a:pos x="185" y="87"/>
                    </a:cxn>
                    <a:cxn ang="0">
                      <a:pos x="133" y="19"/>
                    </a:cxn>
                    <a:cxn ang="0">
                      <a:pos x="0" y="0"/>
                    </a:cxn>
                    <a:cxn ang="0">
                      <a:pos x="4" y="71"/>
                    </a:cxn>
                    <a:cxn ang="0">
                      <a:pos x="133" y="254"/>
                    </a:cxn>
                    <a:cxn ang="0">
                      <a:pos x="105" y="302"/>
                    </a:cxn>
                    <a:cxn ang="0">
                      <a:pos x="181" y="410"/>
                    </a:cxn>
                    <a:cxn ang="0">
                      <a:pos x="257" y="465"/>
                    </a:cxn>
                  </a:cxnLst>
                  <a:rect l="0" t="0" r="r" b="b"/>
                  <a:pathLst>
                    <a:path w="453" h="465">
                      <a:moveTo>
                        <a:pt x="257" y="465"/>
                      </a:moveTo>
                      <a:cubicBezTo>
                        <a:pt x="293" y="422"/>
                        <a:pt x="293" y="422"/>
                        <a:pt x="293" y="422"/>
                      </a:cubicBezTo>
                      <a:cubicBezTo>
                        <a:pt x="293" y="422"/>
                        <a:pt x="221" y="322"/>
                        <a:pt x="281" y="314"/>
                      </a:cubicBezTo>
                      <a:cubicBezTo>
                        <a:pt x="341" y="306"/>
                        <a:pt x="401" y="326"/>
                        <a:pt x="401" y="326"/>
                      </a:cubicBezTo>
                      <a:cubicBezTo>
                        <a:pt x="445" y="278"/>
                        <a:pt x="445" y="278"/>
                        <a:pt x="445" y="278"/>
                      </a:cubicBezTo>
                      <a:cubicBezTo>
                        <a:pt x="433" y="203"/>
                        <a:pt x="433" y="203"/>
                        <a:pt x="433" y="203"/>
                      </a:cubicBezTo>
                      <a:cubicBezTo>
                        <a:pt x="453" y="115"/>
                        <a:pt x="453" y="115"/>
                        <a:pt x="453" y="115"/>
                      </a:cubicBezTo>
                      <a:cubicBezTo>
                        <a:pt x="453" y="115"/>
                        <a:pt x="373" y="151"/>
                        <a:pt x="365" y="127"/>
                      </a:cubicBezTo>
                      <a:cubicBezTo>
                        <a:pt x="357" y="103"/>
                        <a:pt x="337" y="71"/>
                        <a:pt x="337" y="71"/>
                      </a:cubicBezTo>
                      <a:cubicBezTo>
                        <a:pt x="185" y="87"/>
                        <a:pt x="185" y="87"/>
                        <a:pt x="185" y="87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133" y="254"/>
                        <a:pt x="133" y="254"/>
                        <a:pt x="133" y="254"/>
                      </a:cubicBezTo>
                      <a:cubicBezTo>
                        <a:pt x="105" y="302"/>
                        <a:pt x="105" y="302"/>
                        <a:pt x="105" y="302"/>
                      </a:cubicBezTo>
                      <a:cubicBezTo>
                        <a:pt x="105" y="302"/>
                        <a:pt x="153" y="374"/>
                        <a:pt x="181" y="410"/>
                      </a:cubicBezTo>
                      <a:cubicBezTo>
                        <a:pt x="209" y="446"/>
                        <a:pt x="257" y="465"/>
                        <a:pt x="257" y="465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7" name="Freeform 13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C54A4CC-AAED-6A4A-4CD7-D91D11B79DA0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645" y="1017"/>
                  <a:ext cx="430" cy="689"/>
                </a:xfrm>
                <a:custGeom>
                  <a:avLst/>
                  <a:gdLst/>
                  <a:ahLst/>
                  <a:cxnLst>
                    <a:cxn ang="0">
                      <a:pos x="39" y="16"/>
                    </a:cxn>
                    <a:cxn ang="0">
                      <a:pos x="23" y="21"/>
                    </a:cxn>
                    <a:cxn ang="0">
                      <a:pos x="13" y="40"/>
                    </a:cxn>
                    <a:cxn ang="0">
                      <a:pos x="1063" y="1045"/>
                    </a:cxn>
                    <a:cxn ang="0">
                      <a:pos x="995" y="905"/>
                    </a:cxn>
                    <a:cxn ang="0">
                      <a:pos x="887" y="812"/>
                    </a:cxn>
                    <a:cxn ang="0">
                      <a:pos x="647" y="676"/>
                    </a:cxn>
                    <a:cxn ang="0">
                      <a:pos x="503" y="492"/>
                    </a:cxn>
                    <a:cxn ang="0">
                      <a:pos x="580" y="412"/>
                    </a:cxn>
                    <a:cxn ang="0">
                      <a:pos x="355" y="477"/>
                    </a:cxn>
                    <a:cxn ang="0">
                      <a:pos x="348" y="793"/>
                    </a:cxn>
                    <a:cxn ang="0">
                      <a:pos x="451" y="969"/>
                    </a:cxn>
                    <a:cxn ang="0">
                      <a:pos x="655" y="1021"/>
                    </a:cxn>
                    <a:cxn ang="0">
                      <a:pos x="771" y="1065"/>
                    </a:cxn>
                    <a:cxn ang="0">
                      <a:pos x="763" y="1229"/>
                    </a:cxn>
                    <a:cxn ang="0">
                      <a:pos x="599" y="1265"/>
                    </a:cxn>
                    <a:cxn ang="0">
                      <a:pos x="575" y="1417"/>
                    </a:cxn>
                    <a:cxn ang="0">
                      <a:pos x="423" y="1253"/>
                    </a:cxn>
                    <a:cxn ang="0">
                      <a:pos x="335" y="1039"/>
                    </a:cxn>
                    <a:cxn ang="0">
                      <a:pos x="307" y="1185"/>
                    </a:cxn>
                    <a:cxn ang="0">
                      <a:pos x="231" y="1249"/>
                    </a:cxn>
                    <a:cxn ang="0">
                      <a:pos x="259" y="1351"/>
                    </a:cxn>
                    <a:cxn ang="0">
                      <a:pos x="345" y="1465"/>
                    </a:cxn>
                    <a:cxn ang="0">
                      <a:pos x="513" y="1703"/>
                    </a:cxn>
                    <a:cxn ang="0">
                      <a:pos x="547" y="1697"/>
                    </a:cxn>
                    <a:cxn ang="0">
                      <a:pos x="647" y="1605"/>
                    </a:cxn>
                    <a:cxn ang="0">
                      <a:pos x="847" y="1521"/>
                    </a:cxn>
                    <a:cxn ang="0">
                      <a:pos x="888" y="1532"/>
                    </a:cxn>
                    <a:cxn ang="0">
                      <a:pos x="895" y="1353"/>
                    </a:cxn>
                    <a:cxn ang="0">
                      <a:pos x="1003" y="1205"/>
                    </a:cxn>
                    <a:cxn ang="0">
                      <a:pos x="350" y="258"/>
                    </a:cxn>
                    <a:cxn ang="0">
                      <a:pos x="350" y="258"/>
                    </a:cxn>
                    <a:cxn ang="0">
                      <a:pos x="372" y="284"/>
                    </a:cxn>
                    <a:cxn ang="0">
                      <a:pos x="291" y="399"/>
                    </a:cxn>
                    <a:cxn ang="0">
                      <a:pos x="291" y="399"/>
                    </a:cxn>
                  </a:cxnLst>
                  <a:rect l="0" t="0" r="r" b="b"/>
                  <a:pathLst>
                    <a:path w="1065" h="1705">
                      <a:moveTo>
                        <a:pt x="39" y="30"/>
                      </a:moveTo>
                      <a:cubicBezTo>
                        <a:pt x="52" y="30"/>
                        <a:pt x="56" y="16"/>
                        <a:pt x="39" y="16"/>
                      </a:cubicBezTo>
                      <a:cubicBezTo>
                        <a:pt x="39" y="16"/>
                        <a:pt x="26" y="30"/>
                        <a:pt x="39" y="30"/>
                      </a:cubicBezTo>
                      <a:close/>
                      <a:moveTo>
                        <a:pt x="23" y="21"/>
                      </a:moveTo>
                      <a:cubicBezTo>
                        <a:pt x="23" y="6"/>
                        <a:pt x="12" y="0"/>
                        <a:pt x="12" y="0"/>
                      </a:cubicBezTo>
                      <a:cubicBezTo>
                        <a:pt x="0" y="13"/>
                        <a:pt x="1" y="27"/>
                        <a:pt x="13" y="40"/>
                      </a:cubicBezTo>
                      <a:cubicBezTo>
                        <a:pt x="13" y="40"/>
                        <a:pt x="23" y="36"/>
                        <a:pt x="23" y="21"/>
                      </a:cubicBezTo>
                      <a:close/>
                      <a:moveTo>
                        <a:pt x="1063" y="1045"/>
                      </a:moveTo>
                      <a:cubicBezTo>
                        <a:pt x="1064" y="1045"/>
                        <a:pt x="1064" y="1045"/>
                        <a:pt x="1065" y="1045"/>
                      </a:cubicBezTo>
                      <a:cubicBezTo>
                        <a:pt x="995" y="905"/>
                        <a:pt x="995" y="905"/>
                        <a:pt x="995" y="905"/>
                      </a:cubicBezTo>
                      <a:cubicBezTo>
                        <a:pt x="843" y="857"/>
                        <a:pt x="843" y="857"/>
                        <a:pt x="843" y="857"/>
                      </a:cubicBezTo>
                      <a:cubicBezTo>
                        <a:pt x="887" y="812"/>
                        <a:pt x="887" y="812"/>
                        <a:pt x="887" y="812"/>
                      </a:cubicBezTo>
                      <a:cubicBezTo>
                        <a:pt x="891" y="721"/>
                        <a:pt x="891" y="721"/>
                        <a:pt x="891" y="721"/>
                      </a:cubicBezTo>
                      <a:cubicBezTo>
                        <a:pt x="647" y="676"/>
                        <a:pt x="647" y="676"/>
                        <a:pt x="647" y="676"/>
                      </a:cubicBezTo>
                      <a:cubicBezTo>
                        <a:pt x="643" y="596"/>
                        <a:pt x="643" y="596"/>
                        <a:pt x="643" y="596"/>
                      </a:cubicBezTo>
                      <a:cubicBezTo>
                        <a:pt x="643" y="596"/>
                        <a:pt x="495" y="552"/>
                        <a:pt x="503" y="492"/>
                      </a:cubicBezTo>
                      <a:cubicBezTo>
                        <a:pt x="511" y="432"/>
                        <a:pt x="575" y="476"/>
                        <a:pt x="575" y="476"/>
                      </a:cubicBezTo>
                      <a:cubicBezTo>
                        <a:pt x="580" y="412"/>
                        <a:pt x="580" y="412"/>
                        <a:pt x="580" y="412"/>
                      </a:cubicBezTo>
                      <a:cubicBezTo>
                        <a:pt x="573" y="411"/>
                        <a:pt x="566" y="409"/>
                        <a:pt x="560" y="406"/>
                      </a:cubicBezTo>
                      <a:cubicBezTo>
                        <a:pt x="410" y="331"/>
                        <a:pt x="436" y="326"/>
                        <a:pt x="355" y="477"/>
                      </a:cubicBezTo>
                      <a:cubicBezTo>
                        <a:pt x="309" y="563"/>
                        <a:pt x="421" y="642"/>
                        <a:pt x="390" y="701"/>
                      </a:cubicBezTo>
                      <a:cubicBezTo>
                        <a:pt x="388" y="708"/>
                        <a:pt x="361" y="760"/>
                        <a:pt x="348" y="793"/>
                      </a:cubicBezTo>
                      <a:cubicBezTo>
                        <a:pt x="350" y="954"/>
                        <a:pt x="350" y="954"/>
                        <a:pt x="350" y="954"/>
                      </a:cubicBezTo>
                      <a:cubicBezTo>
                        <a:pt x="319" y="948"/>
                        <a:pt x="451" y="969"/>
                        <a:pt x="451" y="969"/>
                      </a:cubicBezTo>
                      <a:cubicBezTo>
                        <a:pt x="503" y="1037"/>
                        <a:pt x="503" y="1037"/>
                        <a:pt x="503" y="1037"/>
                      </a:cubicBezTo>
                      <a:cubicBezTo>
                        <a:pt x="655" y="1021"/>
                        <a:pt x="655" y="1021"/>
                        <a:pt x="655" y="1021"/>
                      </a:cubicBezTo>
                      <a:cubicBezTo>
                        <a:pt x="655" y="1021"/>
                        <a:pt x="675" y="1053"/>
                        <a:pt x="683" y="1077"/>
                      </a:cubicBezTo>
                      <a:cubicBezTo>
                        <a:pt x="691" y="1101"/>
                        <a:pt x="771" y="1065"/>
                        <a:pt x="771" y="1065"/>
                      </a:cubicBezTo>
                      <a:cubicBezTo>
                        <a:pt x="751" y="1153"/>
                        <a:pt x="751" y="1153"/>
                        <a:pt x="751" y="1153"/>
                      </a:cubicBezTo>
                      <a:cubicBezTo>
                        <a:pt x="763" y="1229"/>
                        <a:pt x="763" y="1229"/>
                        <a:pt x="763" y="1229"/>
                      </a:cubicBezTo>
                      <a:cubicBezTo>
                        <a:pt x="719" y="1277"/>
                        <a:pt x="719" y="1277"/>
                        <a:pt x="719" y="1277"/>
                      </a:cubicBezTo>
                      <a:cubicBezTo>
                        <a:pt x="719" y="1277"/>
                        <a:pt x="659" y="1257"/>
                        <a:pt x="599" y="1265"/>
                      </a:cubicBezTo>
                      <a:cubicBezTo>
                        <a:pt x="539" y="1273"/>
                        <a:pt x="611" y="1373"/>
                        <a:pt x="611" y="1373"/>
                      </a:cubicBezTo>
                      <a:cubicBezTo>
                        <a:pt x="575" y="1417"/>
                        <a:pt x="575" y="1417"/>
                        <a:pt x="575" y="1417"/>
                      </a:cubicBezTo>
                      <a:cubicBezTo>
                        <a:pt x="575" y="1417"/>
                        <a:pt x="527" y="1397"/>
                        <a:pt x="499" y="1361"/>
                      </a:cubicBezTo>
                      <a:cubicBezTo>
                        <a:pt x="471" y="1325"/>
                        <a:pt x="423" y="1253"/>
                        <a:pt x="423" y="1253"/>
                      </a:cubicBezTo>
                      <a:cubicBezTo>
                        <a:pt x="451" y="1205"/>
                        <a:pt x="451" y="1205"/>
                        <a:pt x="451" y="1205"/>
                      </a:cubicBezTo>
                      <a:cubicBezTo>
                        <a:pt x="335" y="1039"/>
                        <a:pt x="335" y="1039"/>
                        <a:pt x="335" y="1039"/>
                      </a:cubicBezTo>
                      <a:cubicBezTo>
                        <a:pt x="296" y="1051"/>
                        <a:pt x="214" y="1082"/>
                        <a:pt x="223" y="1125"/>
                      </a:cubicBezTo>
                      <a:cubicBezTo>
                        <a:pt x="235" y="1181"/>
                        <a:pt x="307" y="1185"/>
                        <a:pt x="307" y="1185"/>
                      </a:cubicBezTo>
                      <a:cubicBezTo>
                        <a:pt x="299" y="1241"/>
                        <a:pt x="299" y="1241"/>
                        <a:pt x="299" y="1241"/>
                      </a:cubicBezTo>
                      <a:cubicBezTo>
                        <a:pt x="231" y="1249"/>
                        <a:pt x="231" y="1249"/>
                        <a:pt x="231" y="1249"/>
                      </a:cubicBezTo>
                      <a:cubicBezTo>
                        <a:pt x="217" y="1371"/>
                        <a:pt x="217" y="1371"/>
                        <a:pt x="217" y="1371"/>
                      </a:cubicBezTo>
                      <a:cubicBezTo>
                        <a:pt x="241" y="1363"/>
                        <a:pt x="259" y="1351"/>
                        <a:pt x="259" y="1351"/>
                      </a:cubicBezTo>
                      <a:cubicBezTo>
                        <a:pt x="316" y="1490"/>
                        <a:pt x="316" y="1490"/>
                        <a:pt x="316" y="1490"/>
                      </a:cubicBezTo>
                      <a:cubicBezTo>
                        <a:pt x="345" y="1465"/>
                        <a:pt x="345" y="1465"/>
                        <a:pt x="345" y="1465"/>
                      </a:cubicBezTo>
                      <a:cubicBezTo>
                        <a:pt x="431" y="1535"/>
                        <a:pt x="431" y="1535"/>
                        <a:pt x="431" y="1535"/>
                      </a:cubicBezTo>
                      <a:cubicBezTo>
                        <a:pt x="513" y="1703"/>
                        <a:pt x="513" y="1703"/>
                        <a:pt x="513" y="1703"/>
                      </a:cubicBezTo>
                      <a:cubicBezTo>
                        <a:pt x="501" y="1705"/>
                        <a:pt x="501" y="1705"/>
                        <a:pt x="501" y="1705"/>
                      </a:cubicBezTo>
                      <a:cubicBezTo>
                        <a:pt x="547" y="1697"/>
                        <a:pt x="547" y="1697"/>
                        <a:pt x="547" y="1697"/>
                      </a:cubicBezTo>
                      <a:cubicBezTo>
                        <a:pt x="555" y="1617"/>
                        <a:pt x="555" y="1617"/>
                        <a:pt x="555" y="1617"/>
                      </a:cubicBezTo>
                      <a:cubicBezTo>
                        <a:pt x="647" y="1605"/>
                        <a:pt x="647" y="1605"/>
                        <a:pt x="647" y="1605"/>
                      </a:cubicBezTo>
                      <a:cubicBezTo>
                        <a:pt x="639" y="1545"/>
                        <a:pt x="639" y="1545"/>
                        <a:pt x="639" y="1545"/>
                      </a:cubicBezTo>
                      <a:cubicBezTo>
                        <a:pt x="639" y="1545"/>
                        <a:pt x="735" y="1505"/>
                        <a:pt x="847" y="1521"/>
                      </a:cubicBezTo>
                      <a:cubicBezTo>
                        <a:pt x="862" y="1523"/>
                        <a:pt x="875" y="1527"/>
                        <a:pt x="888" y="1532"/>
                      </a:cubicBezTo>
                      <a:cubicBezTo>
                        <a:pt x="888" y="1532"/>
                        <a:pt x="888" y="1532"/>
                        <a:pt x="888" y="1532"/>
                      </a:cubicBezTo>
                      <a:cubicBezTo>
                        <a:pt x="923" y="1461"/>
                        <a:pt x="923" y="1461"/>
                        <a:pt x="923" y="1461"/>
                      </a:cubicBezTo>
                      <a:cubicBezTo>
                        <a:pt x="923" y="1461"/>
                        <a:pt x="807" y="1429"/>
                        <a:pt x="895" y="1353"/>
                      </a:cubicBezTo>
                      <a:cubicBezTo>
                        <a:pt x="983" y="1277"/>
                        <a:pt x="1035" y="1365"/>
                        <a:pt x="1043" y="1289"/>
                      </a:cubicBezTo>
                      <a:cubicBezTo>
                        <a:pt x="1051" y="1213"/>
                        <a:pt x="1003" y="1205"/>
                        <a:pt x="1003" y="1205"/>
                      </a:cubicBezTo>
                      <a:cubicBezTo>
                        <a:pt x="1003" y="1205"/>
                        <a:pt x="999" y="1057"/>
                        <a:pt x="1063" y="1045"/>
                      </a:cubicBezTo>
                      <a:close/>
                      <a:moveTo>
                        <a:pt x="350" y="258"/>
                      </a:moveTo>
                      <a:cubicBezTo>
                        <a:pt x="356" y="240"/>
                        <a:pt x="318" y="242"/>
                        <a:pt x="313" y="244"/>
                      </a:cubicBezTo>
                      <a:cubicBezTo>
                        <a:pt x="291" y="228"/>
                        <a:pt x="330" y="316"/>
                        <a:pt x="350" y="258"/>
                      </a:cubicBezTo>
                      <a:close/>
                      <a:moveTo>
                        <a:pt x="371" y="304"/>
                      </a:moveTo>
                      <a:cubicBezTo>
                        <a:pt x="393" y="303"/>
                        <a:pt x="372" y="284"/>
                        <a:pt x="372" y="284"/>
                      </a:cubicBezTo>
                      <a:cubicBezTo>
                        <a:pt x="344" y="284"/>
                        <a:pt x="348" y="306"/>
                        <a:pt x="371" y="304"/>
                      </a:cubicBezTo>
                      <a:close/>
                      <a:moveTo>
                        <a:pt x="291" y="399"/>
                      </a:moveTo>
                      <a:cubicBezTo>
                        <a:pt x="316" y="390"/>
                        <a:pt x="288" y="369"/>
                        <a:pt x="288" y="369"/>
                      </a:cubicBezTo>
                      <a:cubicBezTo>
                        <a:pt x="257" y="374"/>
                        <a:pt x="267" y="408"/>
                        <a:pt x="291" y="39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8" name="Freeform 13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DE92C40-E957-A929-4BF4-6CD4850C261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338" y="1181"/>
                  <a:ext cx="454" cy="393"/>
                </a:xfrm>
                <a:custGeom>
                  <a:avLst/>
                  <a:gdLst/>
                  <a:ahLst/>
                  <a:cxnLst>
                    <a:cxn ang="0">
                      <a:pos x="667" y="10"/>
                    </a:cxn>
                    <a:cxn ang="0">
                      <a:pos x="723" y="24"/>
                    </a:cxn>
                    <a:cxn ang="0">
                      <a:pos x="818" y="22"/>
                    </a:cxn>
                    <a:cxn ang="0">
                      <a:pos x="518" y="72"/>
                    </a:cxn>
                    <a:cxn ang="0">
                      <a:pos x="543" y="34"/>
                    </a:cxn>
                    <a:cxn ang="0">
                      <a:pos x="842" y="36"/>
                    </a:cxn>
                    <a:cxn ang="0">
                      <a:pos x="842" y="36"/>
                    </a:cxn>
                    <a:cxn ang="0">
                      <a:pos x="918" y="63"/>
                    </a:cxn>
                    <a:cxn ang="0">
                      <a:pos x="846" y="58"/>
                    </a:cxn>
                    <a:cxn ang="0">
                      <a:pos x="846" y="58"/>
                    </a:cxn>
                    <a:cxn ang="0">
                      <a:pos x="164" y="105"/>
                    </a:cxn>
                    <a:cxn ang="0">
                      <a:pos x="293" y="99"/>
                    </a:cxn>
                    <a:cxn ang="0">
                      <a:pos x="466" y="71"/>
                    </a:cxn>
                    <a:cxn ang="0">
                      <a:pos x="1094" y="632"/>
                    </a:cxn>
                    <a:cxn ang="0">
                      <a:pos x="1078" y="542"/>
                    </a:cxn>
                    <a:cxn ang="0">
                      <a:pos x="1107" y="388"/>
                    </a:cxn>
                    <a:cxn ang="0">
                      <a:pos x="1096" y="322"/>
                    </a:cxn>
                    <a:cxn ang="0">
                      <a:pos x="953" y="235"/>
                    </a:cxn>
                    <a:cxn ang="0">
                      <a:pos x="971" y="391"/>
                    </a:cxn>
                    <a:cxn ang="0">
                      <a:pos x="869" y="301"/>
                    </a:cxn>
                    <a:cxn ang="0">
                      <a:pos x="521" y="129"/>
                    </a:cxn>
                    <a:cxn ang="0">
                      <a:pos x="280" y="260"/>
                    </a:cxn>
                    <a:cxn ang="0">
                      <a:pos x="211" y="263"/>
                    </a:cxn>
                    <a:cxn ang="0">
                      <a:pos x="319" y="588"/>
                    </a:cxn>
                    <a:cxn ang="0">
                      <a:pos x="264" y="873"/>
                    </a:cxn>
                    <a:cxn ang="0">
                      <a:pos x="561" y="936"/>
                    </a:cxn>
                    <a:cxn ang="0">
                      <a:pos x="724" y="911"/>
                    </a:cxn>
                    <a:cxn ang="0">
                      <a:pos x="908" y="960"/>
                    </a:cxn>
                    <a:cxn ang="0">
                      <a:pos x="990" y="842"/>
                    </a:cxn>
                    <a:cxn ang="0">
                      <a:pos x="1066" y="778"/>
                    </a:cxn>
                    <a:cxn ang="0">
                      <a:pos x="1094" y="632"/>
                    </a:cxn>
                    <a:cxn ang="0">
                      <a:pos x="163" y="133"/>
                    </a:cxn>
                    <a:cxn ang="0">
                      <a:pos x="313" y="87"/>
                    </a:cxn>
                    <a:cxn ang="0">
                      <a:pos x="441" y="61"/>
                    </a:cxn>
                    <a:cxn ang="0">
                      <a:pos x="47" y="165"/>
                    </a:cxn>
                    <a:cxn ang="0">
                      <a:pos x="32" y="214"/>
                    </a:cxn>
                    <a:cxn ang="0">
                      <a:pos x="45" y="192"/>
                    </a:cxn>
                    <a:cxn ang="0">
                      <a:pos x="93" y="184"/>
                    </a:cxn>
                  </a:cxnLst>
                  <a:rect l="0" t="0" r="r" b="b"/>
                  <a:pathLst>
                    <a:path w="1122" h="974">
                      <a:moveTo>
                        <a:pt x="723" y="24"/>
                      </a:moveTo>
                      <a:cubicBezTo>
                        <a:pt x="740" y="16"/>
                        <a:pt x="671" y="10"/>
                        <a:pt x="667" y="10"/>
                      </a:cubicBezTo>
                      <a:cubicBezTo>
                        <a:pt x="659" y="16"/>
                        <a:pt x="609" y="16"/>
                        <a:pt x="633" y="43"/>
                      </a:cubicBezTo>
                      <a:cubicBezTo>
                        <a:pt x="645" y="55"/>
                        <a:pt x="703" y="34"/>
                        <a:pt x="723" y="24"/>
                      </a:cubicBezTo>
                      <a:close/>
                      <a:moveTo>
                        <a:pt x="765" y="18"/>
                      </a:moveTo>
                      <a:cubicBezTo>
                        <a:pt x="765" y="18"/>
                        <a:pt x="801" y="33"/>
                        <a:pt x="818" y="22"/>
                      </a:cubicBezTo>
                      <a:cubicBezTo>
                        <a:pt x="843" y="0"/>
                        <a:pt x="717" y="6"/>
                        <a:pt x="765" y="18"/>
                      </a:cubicBezTo>
                      <a:close/>
                      <a:moveTo>
                        <a:pt x="518" y="72"/>
                      </a:moveTo>
                      <a:cubicBezTo>
                        <a:pt x="541" y="72"/>
                        <a:pt x="576" y="50"/>
                        <a:pt x="607" y="49"/>
                      </a:cubicBezTo>
                      <a:cubicBezTo>
                        <a:pt x="598" y="25"/>
                        <a:pt x="576" y="20"/>
                        <a:pt x="543" y="34"/>
                      </a:cubicBezTo>
                      <a:cubicBezTo>
                        <a:pt x="554" y="25"/>
                        <a:pt x="475" y="72"/>
                        <a:pt x="518" y="72"/>
                      </a:cubicBezTo>
                      <a:close/>
                      <a:moveTo>
                        <a:pt x="842" y="36"/>
                      </a:moveTo>
                      <a:cubicBezTo>
                        <a:pt x="855" y="34"/>
                        <a:pt x="852" y="24"/>
                        <a:pt x="839" y="24"/>
                      </a:cubicBezTo>
                      <a:cubicBezTo>
                        <a:pt x="839" y="24"/>
                        <a:pt x="829" y="38"/>
                        <a:pt x="842" y="36"/>
                      </a:cubicBezTo>
                      <a:close/>
                      <a:moveTo>
                        <a:pt x="902" y="89"/>
                      </a:moveTo>
                      <a:cubicBezTo>
                        <a:pt x="929" y="89"/>
                        <a:pt x="960" y="58"/>
                        <a:pt x="918" y="63"/>
                      </a:cubicBezTo>
                      <a:cubicBezTo>
                        <a:pt x="913" y="64"/>
                        <a:pt x="886" y="89"/>
                        <a:pt x="902" y="89"/>
                      </a:cubicBezTo>
                      <a:close/>
                      <a:moveTo>
                        <a:pt x="846" y="58"/>
                      </a:moveTo>
                      <a:cubicBezTo>
                        <a:pt x="857" y="58"/>
                        <a:pt x="857" y="44"/>
                        <a:pt x="845" y="44"/>
                      </a:cubicBezTo>
                      <a:cubicBezTo>
                        <a:pt x="845" y="44"/>
                        <a:pt x="836" y="58"/>
                        <a:pt x="846" y="58"/>
                      </a:cubicBezTo>
                      <a:close/>
                      <a:moveTo>
                        <a:pt x="293" y="99"/>
                      </a:moveTo>
                      <a:cubicBezTo>
                        <a:pt x="270" y="64"/>
                        <a:pt x="192" y="105"/>
                        <a:pt x="164" y="105"/>
                      </a:cubicBezTo>
                      <a:cubicBezTo>
                        <a:pt x="177" y="107"/>
                        <a:pt x="189" y="108"/>
                        <a:pt x="202" y="107"/>
                      </a:cubicBezTo>
                      <a:cubicBezTo>
                        <a:pt x="234" y="109"/>
                        <a:pt x="264" y="107"/>
                        <a:pt x="293" y="99"/>
                      </a:cubicBezTo>
                      <a:close/>
                      <a:moveTo>
                        <a:pt x="474" y="53"/>
                      </a:moveTo>
                      <a:cubicBezTo>
                        <a:pt x="448" y="50"/>
                        <a:pt x="466" y="71"/>
                        <a:pt x="466" y="71"/>
                      </a:cubicBezTo>
                      <a:cubicBezTo>
                        <a:pt x="485" y="71"/>
                        <a:pt x="500" y="56"/>
                        <a:pt x="474" y="53"/>
                      </a:cubicBezTo>
                      <a:close/>
                      <a:moveTo>
                        <a:pt x="1094" y="632"/>
                      </a:moveTo>
                      <a:cubicBezTo>
                        <a:pt x="1082" y="614"/>
                        <a:pt x="1082" y="614"/>
                        <a:pt x="1082" y="614"/>
                      </a:cubicBezTo>
                      <a:cubicBezTo>
                        <a:pt x="1078" y="542"/>
                        <a:pt x="1078" y="542"/>
                        <a:pt x="1078" y="542"/>
                      </a:cubicBezTo>
                      <a:cubicBezTo>
                        <a:pt x="1109" y="547"/>
                        <a:pt x="1109" y="547"/>
                        <a:pt x="1109" y="547"/>
                      </a:cubicBezTo>
                      <a:cubicBezTo>
                        <a:pt x="1107" y="388"/>
                        <a:pt x="1107" y="388"/>
                        <a:pt x="1107" y="388"/>
                      </a:cubicBezTo>
                      <a:cubicBezTo>
                        <a:pt x="1101" y="402"/>
                        <a:pt x="1097" y="413"/>
                        <a:pt x="1100" y="412"/>
                      </a:cubicBezTo>
                      <a:cubicBezTo>
                        <a:pt x="1070" y="420"/>
                        <a:pt x="1096" y="321"/>
                        <a:pt x="1096" y="322"/>
                      </a:cubicBezTo>
                      <a:cubicBezTo>
                        <a:pt x="1122" y="254"/>
                        <a:pt x="1103" y="269"/>
                        <a:pt x="1045" y="253"/>
                      </a:cubicBezTo>
                      <a:cubicBezTo>
                        <a:pt x="1009" y="244"/>
                        <a:pt x="993" y="149"/>
                        <a:pt x="953" y="235"/>
                      </a:cubicBezTo>
                      <a:cubicBezTo>
                        <a:pt x="920" y="307"/>
                        <a:pt x="952" y="293"/>
                        <a:pt x="990" y="293"/>
                      </a:cubicBezTo>
                      <a:cubicBezTo>
                        <a:pt x="1007" y="293"/>
                        <a:pt x="973" y="388"/>
                        <a:pt x="971" y="391"/>
                      </a:cubicBezTo>
                      <a:cubicBezTo>
                        <a:pt x="939" y="455"/>
                        <a:pt x="909" y="375"/>
                        <a:pt x="884" y="361"/>
                      </a:cubicBezTo>
                      <a:cubicBezTo>
                        <a:pt x="866" y="351"/>
                        <a:pt x="796" y="338"/>
                        <a:pt x="869" y="301"/>
                      </a:cubicBezTo>
                      <a:cubicBezTo>
                        <a:pt x="958" y="257"/>
                        <a:pt x="815" y="94"/>
                        <a:pt x="758" y="88"/>
                      </a:cubicBezTo>
                      <a:cubicBezTo>
                        <a:pt x="684" y="81"/>
                        <a:pt x="596" y="129"/>
                        <a:pt x="521" y="129"/>
                      </a:cubicBezTo>
                      <a:cubicBezTo>
                        <a:pt x="481" y="129"/>
                        <a:pt x="439" y="106"/>
                        <a:pt x="397" y="106"/>
                      </a:cubicBezTo>
                      <a:cubicBezTo>
                        <a:pt x="332" y="106"/>
                        <a:pt x="241" y="201"/>
                        <a:pt x="280" y="260"/>
                      </a:cubicBezTo>
                      <a:cubicBezTo>
                        <a:pt x="257" y="263"/>
                        <a:pt x="267" y="266"/>
                        <a:pt x="261" y="283"/>
                      </a:cubicBezTo>
                      <a:cubicBezTo>
                        <a:pt x="232" y="257"/>
                        <a:pt x="240" y="276"/>
                        <a:pt x="211" y="263"/>
                      </a:cubicBezTo>
                      <a:cubicBezTo>
                        <a:pt x="222" y="320"/>
                        <a:pt x="212" y="388"/>
                        <a:pt x="195" y="447"/>
                      </a:cubicBezTo>
                      <a:cubicBezTo>
                        <a:pt x="361" y="461"/>
                        <a:pt x="300" y="482"/>
                        <a:pt x="319" y="588"/>
                      </a:cubicBezTo>
                      <a:cubicBezTo>
                        <a:pt x="325" y="627"/>
                        <a:pt x="295" y="706"/>
                        <a:pt x="300" y="759"/>
                      </a:cubicBezTo>
                      <a:cubicBezTo>
                        <a:pt x="303" y="801"/>
                        <a:pt x="287" y="838"/>
                        <a:pt x="264" y="873"/>
                      </a:cubicBezTo>
                      <a:cubicBezTo>
                        <a:pt x="467" y="887"/>
                        <a:pt x="467" y="887"/>
                        <a:pt x="467" y="887"/>
                      </a:cubicBezTo>
                      <a:cubicBezTo>
                        <a:pt x="561" y="936"/>
                        <a:pt x="561" y="936"/>
                        <a:pt x="561" y="936"/>
                      </a:cubicBezTo>
                      <a:cubicBezTo>
                        <a:pt x="655" y="870"/>
                        <a:pt x="655" y="870"/>
                        <a:pt x="655" y="870"/>
                      </a:cubicBezTo>
                      <a:cubicBezTo>
                        <a:pt x="724" y="911"/>
                        <a:pt x="724" y="911"/>
                        <a:pt x="724" y="911"/>
                      </a:cubicBezTo>
                      <a:cubicBezTo>
                        <a:pt x="724" y="911"/>
                        <a:pt x="790" y="826"/>
                        <a:pt x="847" y="830"/>
                      </a:cubicBezTo>
                      <a:cubicBezTo>
                        <a:pt x="904" y="834"/>
                        <a:pt x="863" y="932"/>
                        <a:pt x="908" y="960"/>
                      </a:cubicBezTo>
                      <a:cubicBezTo>
                        <a:pt x="929" y="974"/>
                        <a:pt x="955" y="971"/>
                        <a:pt x="976" y="964"/>
                      </a:cubicBezTo>
                      <a:cubicBezTo>
                        <a:pt x="990" y="842"/>
                        <a:pt x="990" y="842"/>
                        <a:pt x="990" y="842"/>
                      </a:cubicBezTo>
                      <a:cubicBezTo>
                        <a:pt x="1058" y="834"/>
                        <a:pt x="1058" y="834"/>
                        <a:pt x="1058" y="834"/>
                      </a:cubicBezTo>
                      <a:cubicBezTo>
                        <a:pt x="1066" y="778"/>
                        <a:pt x="1066" y="778"/>
                        <a:pt x="1066" y="778"/>
                      </a:cubicBezTo>
                      <a:cubicBezTo>
                        <a:pt x="1066" y="778"/>
                        <a:pt x="994" y="774"/>
                        <a:pt x="982" y="718"/>
                      </a:cubicBezTo>
                      <a:cubicBezTo>
                        <a:pt x="973" y="675"/>
                        <a:pt x="1055" y="644"/>
                        <a:pt x="1094" y="632"/>
                      </a:cubicBezTo>
                      <a:close/>
                      <a:moveTo>
                        <a:pt x="150" y="139"/>
                      </a:moveTo>
                      <a:cubicBezTo>
                        <a:pt x="164" y="157"/>
                        <a:pt x="163" y="133"/>
                        <a:pt x="163" y="133"/>
                      </a:cubicBezTo>
                      <a:cubicBezTo>
                        <a:pt x="153" y="112"/>
                        <a:pt x="137" y="121"/>
                        <a:pt x="150" y="139"/>
                      </a:cubicBezTo>
                      <a:close/>
                      <a:moveTo>
                        <a:pt x="313" y="87"/>
                      </a:moveTo>
                      <a:cubicBezTo>
                        <a:pt x="332" y="93"/>
                        <a:pt x="369" y="82"/>
                        <a:pt x="394" y="80"/>
                      </a:cubicBezTo>
                      <a:cubicBezTo>
                        <a:pt x="407" y="80"/>
                        <a:pt x="444" y="89"/>
                        <a:pt x="441" y="61"/>
                      </a:cubicBezTo>
                      <a:cubicBezTo>
                        <a:pt x="438" y="17"/>
                        <a:pt x="290" y="79"/>
                        <a:pt x="313" y="87"/>
                      </a:cubicBezTo>
                      <a:close/>
                      <a:moveTo>
                        <a:pt x="47" y="165"/>
                      </a:moveTo>
                      <a:cubicBezTo>
                        <a:pt x="45" y="166"/>
                        <a:pt x="0" y="177"/>
                        <a:pt x="6" y="195"/>
                      </a:cubicBezTo>
                      <a:cubicBezTo>
                        <a:pt x="11" y="213"/>
                        <a:pt x="21" y="213"/>
                        <a:pt x="32" y="214"/>
                      </a:cubicBezTo>
                      <a:cubicBezTo>
                        <a:pt x="43" y="216"/>
                        <a:pt x="58" y="213"/>
                        <a:pt x="58" y="213"/>
                      </a:cubicBezTo>
                      <a:cubicBezTo>
                        <a:pt x="58" y="213"/>
                        <a:pt x="32" y="195"/>
                        <a:pt x="45" y="192"/>
                      </a:cubicBezTo>
                      <a:cubicBezTo>
                        <a:pt x="57" y="189"/>
                        <a:pt x="67" y="177"/>
                        <a:pt x="75" y="183"/>
                      </a:cubicBezTo>
                      <a:cubicBezTo>
                        <a:pt x="83" y="188"/>
                        <a:pt x="93" y="184"/>
                        <a:pt x="93" y="184"/>
                      </a:cubicBezTo>
                      <a:cubicBezTo>
                        <a:pt x="93" y="184"/>
                        <a:pt x="74" y="155"/>
                        <a:pt x="47" y="1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9" name="Freeform 13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F081322-0204-F27E-1CBA-DB84BD7A68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41" y="755"/>
                  <a:ext cx="381" cy="456"/>
                </a:xfrm>
                <a:custGeom>
                  <a:avLst/>
                  <a:gdLst/>
                  <a:ahLst/>
                  <a:cxnLst>
                    <a:cxn ang="0">
                      <a:pos x="930" y="580"/>
                    </a:cxn>
                    <a:cxn ang="0">
                      <a:pos x="869" y="532"/>
                    </a:cxn>
                    <a:cxn ang="0">
                      <a:pos x="720" y="466"/>
                    </a:cxn>
                    <a:cxn ang="0">
                      <a:pos x="600" y="567"/>
                    </a:cxn>
                    <a:cxn ang="0">
                      <a:pos x="623" y="443"/>
                    </a:cxn>
                    <a:cxn ang="0">
                      <a:pos x="437" y="433"/>
                    </a:cxn>
                    <a:cxn ang="0">
                      <a:pos x="504" y="208"/>
                    </a:cxn>
                    <a:cxn ang="0">
                      <a:pos x="508" y="144"/>
                    </a:cxn>
                    <a:cxn ang="0">
                      <a:pos x="439" y="130"/>
                    </a:cxn>
                    <a:cxn ang="0">
                      <a:pos x="278" y="20"/>
                    </a:cxn>
                    <a:cxn ang="0">
                      <a:pos x="189" y="70"/>
                    </a:cxn>
                    <a:cxn ang="0">
                      <a:pos x="127" y="68"/>
                    </a:cxn>
                    <a:cxn ang="0">
                      <a:pos x="53" y="11"/>
                    </a:cxn>
                    <a:cxn ang="0">
                      <a:pos x="25" y="5"/>
                    </a:cxn>
                    <a:cxn ang="0">
                      <a:pos x="25" y="5"/>
                    </a:cxn>
                    <a:cxn ang="0">
                      <a:pos x="0" y="184"/>
                    </a:cxn>
                    <a:cxn ang="0">
                      <a:pos x="60" y="184"/>
                    </a:cxn>
                    <a:cxn ang="0">
                      <a:pos x="139" y="337"/>
                    </a:cxn>
                    <a:cxn ang="0">
                      <a:pos x="104" y="606"/>
                    </a:cxn>
                    <a:cxn ang="0">
                      <a:pos x="193" y="603"/>
                    </a:cxn>
                    <a:cxn ang="0">
                      <a:pos x="290" y="787"/>
                    </a:cxn>
                    <a:cxn ang="0">
                      <a:pos x="290" y="854"/>
                    </a:cxn>
                    <a:cxn ang="0">
                      <a:pos x="401" y="912"/>
                    </a:cxn>
                    <a:cxn ang="0">
                      <a:pos x="373" y="1032"/>
                    </a:cxn>
                    <a:cxn ang="0">
                      <a:pos x="510" y="1125"/>
                    </a:cxn>
                    <a:cxn ang="0">
                      <a:pos x="506" y="1128"/>
                    </a:cxn>
                    <a:cxn ang="0">
                      <a:pos x="531" y="1106"/>
                    </a:cxn>
                    <a:cxn ang="0">
                      <a:pos x="599" y="1096"/>
                    </a:cxn>
                    <a:cxn ang="0">
                      <a:pos x="598" y="1096"/>
                    </a:cxn>
                    <a:cxn ang="0">
                      <a:pos x="603" y="1044"/>
                    </a:cxn>
                    <a:cxn ang="0">
                      <a:pos x="538" y="977"/>
                    </a:cxn>
                    <a:cxn ang="0">
                      <a:pos x="550" y="944"/>
                    </a:cxn>
                    <a:cxn ang="0">
                      <a:pos x="702" y="914"/>
                    </a:cxn>
                    <a:cxn ang="0">
                      <a:pos x="709" y="817"/>
                    </a:cxn>
                    <a:cxn ang="0">
                      <a:pos x="839" y="782"/>
                    </a:cxn>
                    <a:cxn ang="0">
                      <a:pos x="791" y="738"/>
                    </a:cxn>
                    <a:cxn ang="0">
                      <a:pos x="855" y="659"/>
                    </a:cxn>
                    <a:cxn ang="0">
                      <a:pos x="939" y="654"/>
                    </a:cxn>
                    <a:cxn ang="0">
                      <a:pos x="925" y="577"/>
                    </a:cxn>
                    <a:cxn ang="0">
                      <a:pos x="930" y="580"/>
                    </a:cxn>
                  </a:cxnLst>
                  <a:rect l="0" t="0" r="r" b="b"/>
                  <a:pathLst>
                    <a:path w="944" h="1128">
                      <a:moveTo>
                        <a:pt x="930" y="580"/>
                      </a:moveTo>
                      <a:cubicBezTo>
                        <a:pt x="912" y="571"/>
                        <a:pt x="897" y="549"/>
                        <a:pt x="869" y="532"/>
                      </a:cubicBezTo>
                      <a:cubicBezTo>
                        <a:pt x="827" y="505"/>
                        <a:pt x="768" y="481"/>
                        <a:pt x="720" y="466"/>
                      </a:cubicBezTo>
                      <a:cubicBezTo>
                        <a:pt x="630" y="438"/>
                        <a:pt x="651" y="560"/>
                        <a:pt x="600" y="567"/>
                      </a:cubicBezTo>
                      <a:cubicBezTo>
                        <a:pt x="595" y="568"/>
                        <a:pt x="624" y="444"/>
                        <a:pt x="623" y="443"/>
                      </a:cubicBezTo>
                      <a:cubicBezTo>
                        <a:pt x="617" y="378"/>
                        <a:pt x="480" y="444"/>
                        <a:pt x="437" y="433"/>
                      </a:cubicBezTo>
                      <a:cubicBezTo>
                        <a:pt x="486" y="443"/>
                        <a:pt x="577" y="261"/>
                        <a:pt x="504" y="208"/>
                      </a:cubicBezTo>
                      <a:cubicBezTo>
                        <a:pt x="548" y="240"/>
                        <a:pt x="508" y="137"/>
                        <a:pt x="508" y="144"/>
                      </a:cubicBezTo>
                      <a:cubicBezTo>
                        <a:pt x="508" y="68"/>
                        <a:pt x="454" y="129"/>
                        <a:pt x="439" y="130"/>
                      </a:cubicBezTo>
                      <a:cubicBezTo>
                        <a:pt x="387" y="135"/>
                        <a:pt x="306" y="34"/>
                        <a:pt x="278" y="20"/>
                      </a:cubicBezTo>
                      <a:cubicBezTo>
                        <a:pt x="270" y="16"/>
                        <a:pt x="201" y="70"/>
                        <a:pt x="189" y="70"/>
                      </a:cubicBezTo>
                      <a:cubicBezTo>
                        <a:pt x="173" y="0"/>
                        <a:pt x="161" y="52"/>
                        <a:pt x="127" y="68"/>
                      </a:cubicBezTo>
                      <a:cubicBezTo>
                        <a:pt x="65" y="100"/>
                        <a:pt x="87" y="17"/>
                        <a:pt x="53" y="11"/>
                      </a:cubicBezTo>
                      <a:cubicBezTo>
                        <a:pt x="43" y="9"/>
                        <a:pt x="33" y="7"/>
                        <a:pt x="25" y="5"/>
                      </a:cubicBezTo>
                      <a:cubicBezTo>
                        <a:pt x="25" y="5"/>
                        <a:pt x="25" y="5"/>
                        <a:pt x="25" y="5"/>
                      </a:cubicBezTo>
                      <a:cubicBezTo>
                        <a:pt x="0" y="184"/>
                        <a:pt x="0" y="184"/>
                        <a:pt x="0" y="184"/>
                      </a:cubicBezTo>
                      <a:cubicBezTo>
                        <a:pt x="60" y="184"/>
                        <a:pt x="60" y="184"/>
                        <a:pt x="60" y="184"/>
                      </a:cubicBezTo>
                      <a:cubicBezTo>
                        <a:pt x="139" y="337"/>
                        <a:pt x="139" y="337"/>
                        <a:pt x="139" y="337"/>
                      </a:cubicBezTo>
                      <a:cubicBezTo>
                        <a:pt x="104" y="606"/>
                        <a:pt x="104" y="606"/>
                        <a:pt x="104" y="606"/>
                      </a:cubicBezTo>
                      <a:cubicBezTo>
                        <a:pt x="104" y="606"/>
                        <a:pt x="162" y="571"/>
                        <a:pt x="193" y="603"/>
                      </a:cubicBezTo>
                      <a:cubicBezTo>
                        <a:pt x="223" y="636"/>
                        <a:pt x="290" y="787"/>
                        <a:pt x="290" y="787"/>
                      </a:cubicBezTo>
                      <a:cubicBezTo>
                        <a:pt x="290" y="787"/>
                        <a:pt x="250" y="854"/>
                        <a:pt x="290" y="854"/>
                      </a:cubicBezTo>
                      <a:cubicBezTo>
                        <a:pt x="329" y="854"/>
                        <a:pt x="397" y="856"/>
                        <a:pt x="401" y="912"/>
                      </a:cubicBezTo>
                      <a:cubicBezTo>
                        <a:pt x="406" y="967"/>
                        <a:pt x="373" y="1032"/>
                        <a:pt x="373" y="1032"/>
                      </a:cubicBezTo>
                      <a:cubicBezTo>
                        <a:pt x="510" y="1125"/>
                        <a:pt x="510" y="1125"/>
                        <a:pt x="510" y="1125"/>
                      </a:cubicBezTo>
                      <a:cubicBezTo>
                        <a:pt x="509" y="1126"/>
                        <a:pt x="507" y="1127"/>
                        <a:pt x="506" y="1128"/>
                      </a:cubicBezTo>
                      <a:cubicBezTo>
                        <a:pt x="514" y="1121"/>
                        <a:pt x="523" y="1112"/>
                        <a:pt x="531" y="1106"/>
                      </a:cubicBezTo>
                      <a:cubicBezTo>
                        <a:pt x="544" y="1097"/>
                        <a:pt x="576" y="1095"/>
                        <a:pt x="599" y="1096"/>
                      </a:cubicBezTo>
                      <a:cubicBezTo>
                        <a:pt x="599" y="1096"/>
                        <a:pt x="599" y="1096"/>
                        <a:pt x="598" y="1096"/>
                      </a:cubicBezTo>
                      <a:cubicBezTo>
                        <a:pt x="603" y="1044"/>
                        <a:pt x="603" y="1044"/>
                        <a:pt x="603" y="1044"/>
                      </a:cubicBezTo>
                      <a:cubicBezTo>
                        <a:pt x="538" y="977"/>
                        <a:pt x="538" y="977"/>
                        <a:pt x="538" y="977"/>
                      </a:cubicBezTo>
                      <a:cubicBezTo>
                        <a:pt x="550" y="944"/>
                        <a:pt x="550" y="944"/>
                        <a:pt x="550" y="944"/>
                      </a:cubicBezTo>
                      <a:cubicBezTo>
                        <a:pt x="702" y="914"/>
                        <a:pt x="702" y="914"/>
                        <a:pt x="702" y="914"/>
                      </a:cubicBezTo>
                      <a:cubicBezTo>
                        <a:pt x="709" y="817"/>
                        <a:pt x="709" y="817"/>
                        <a:pt x="709" y="817"/>
                      </a:cubicBezTo>
                      <a:cubicBezTo>
                        <a:pt x="839" y="782"/>
                        <a:pt x="839" y="782"/>
                        <a:pt x="839" y="782"/>
                      </a:cubicBezTo>
                      <a:cubicBezTo>
                        <a:pt x="791" y="738"/>
                        <a:pt x="791" y="738"/>
                        <a:pt x="791" y="738"/>
                      </a:cubicBezTo>
                      <a:cubicBezTo>
                        <a:pt x="855" y="659"/>
                        <a:pt x="855" y="659"/>
                        <a:pt x="855" y="659"/>
                      </a:cubicBezTo>
                      <a:cubicBezTo>
                        <a:pt x="855" y="659"/>
                        <a:pt x="927" y="715"/>
                        <a:pt x="939" y="654"/>
                      </a:cubicBezTo>
                      <a:cubicBezTo>
                        <a:pt x="944" y="630"/>
                        <a:pt x="936" y="602"/>
                        <a:pt x="925" y="577"/>
                      </a:cubicBezTo>
                      <a:cubicBezTo>
                        <a:pt x="927" y="578"/>
                        <a:pt x="928" y="579"/>
                        <a:pt x="930" y="580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0" name="Freeform 14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DB4A1F6-66A4-96C2-ECF7-FEF3E31CDB39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4158" y="881"/>
                  <a:ext cx="430" cy="436"/>
                </a:xfrm>
                <a:custGeom>
                  <a:avLst/>
                  <a:gdLst/>
                  <a:ahLst/>
                  <a:cxnLst>
                    <a:cxn ang="0">
                      <a:pos x="1011" y="740"/>
                    </a:cxn>
                    <a:cxn ang="0">
                      <a:pos x="1034" y="609"/>
                    </a:cxn>
                    <a:cxn ang="0">
                      <a:pos x="870" y="572"/>
                    </a:cxn>
                    <a:cxn ang="0">
                      <a:pos x="778" y="653"/>
                    </a:cxn>
                    <a:cxn ang="0">
                      <a:pos x="664" y="583"/>
                    </a:cxn>
                    <a:cxn ang="0">
                      <a:pos x="550" y="673"/>
                    </a:cxn>
                    <a:cxn ang="0">
                      <a:pos x="413" y="741"/>
                    </a:cxn>
                    <a:cxn ang="0">
                      <a:pos x="413" y="741"/>
                    </a:cxn>
                    <a:cxn ang="0">
                      <a:pos x="464" y="665"/>
                    </a:cxn>
                    <a:cxn ang="0">
                      <a:pos x="566" y="425"/>
                    </a:cxn>
                    <a:cxn ang="0">
                      <a:pos x="637" y="209"/>
                    </a:cxn>
                    <a:cxn ang="0">
                      <a:pos x="460" y="246"/>
                    </a:cxn>
                    <a:cxn ang="0">
                      <a:pos x="401" y="344"/>
                    </a:cxn>
                    <a:cxn ang="0">
                      <a:pos x="253" y="428"/>
                    </a:cxn>
                    <a:cxn ang="0">
                      <a:pos x="171" y="507"/>
                    </a:cxn>
                    <a:cxn ang="0">
                      <a:pos x="12" y="634"/>
                    </a:cxn>
                    <a:cxn ang="0">
                      <a:pos x="65" y="734"/>
                    </a:cxn>
                    <a:cxn ang="0">
                      <a:pos x="88" y="787"/>
                    </a:cxn>
                    <a:cxn ang="0">
                      <a:pos x="257" y="847"/>
                    </a:cxn>
                    <a:cxn ang="0">
                      <a:pos x="325" y="954"/>
                    </a:cxn>
                    <a:cxn ang="0">
                      <a:pos x="457" y="1071"/>
                    </a:cxn>
                    <a:cxn ang="0">
                      <a:pos x="532" y="990"/>
                    </a:cxn>
                    <a:cxn ang="0">
                      <a:pos x="430" y="827"/>
                    </a:cxn>
                    <a:cxn ang="0">
                      <a:pos x="637" y="767"/>
                    </a:cxn>
                    <a:cxn ang="0">
                      <a:pos x="871" y="843"/>
                    </a:cxn>
                    <a:cxn ang="0">
                      <a:pos x="970" y="762"/>
                    </a:cxn>
                    <a:cxn ang="0">
                      <a:pos x="1011" y="739"/>
                    </a:cxn>
                    <a:cxn ang="0">
                      <a:pos x="620" y="145"/>
                    </a:cxn>
                    <a:cxn ang="0">
                      <a:pos x="573" y="147"/>
                    </a:cxn>
                    <a:cxn ang="0">
                      <a:pos x="827" y="589"/>
                    </a:cxn>
                    <a:cxn ang="0">
                      <a:pos x="844" y="549"/>
                    </a:cxn>
                    <a:cxn ang="0">
                      <a:pos x="827" y="589"/>
                    </a:cxn>
                  </a:cxnLst>
                  <a:rect l="0" t="0" r="r" b="b"/>
                  <a:pathLst>
                    <a:path w="1064" h="1079">
                      <a:moveTo>
                        <a:pt x="1011" y="739"/>
                      </a:moveTo>
                      <a:cubicBezTo>
                        <a:pt x="1011" y="739"/>
                        <a:pt x="1011" y="740"/>
                        <a:pt x="1011" y="740"/>
                      </a:cubicBezTo>
                      <a:cubicBezTo>
                        <a:pt x="1011" y="740"/>
                        <a:pt x="1011" y="739"/>
                        <a:pt x="1011" y="739"/>
                      </a:cubicBezTo>
                      <a:close/>
                      <a:moveTo>
                        <a:pt x="1034" y="609"/>
                      </a:moveTo>
                      <a:cubicBezTo>
                        <a:pt x="1002" y="600"/>
                        <a:pt x="970" y="658"/>
                        <a:pt x="970" y="658"/>
                      </a:cubicBezTo>
                      <a:cubicBezTo>
                        <a:pt x="870" y="572"/>
                        <a:pt x="870" y="572"/>
                        <a:pt x="870" y="572"/>
                      </a:cubicBezTo>
                      <a:cubicBezTo>
                        <a:pt x="858" y="594"/>
                        <a:pt x="849" y="614"/>
                        <a:pt x="848" y="621"/>
                      </a:cubicBezTo>
                      <a:cubicBezTo>
                        <a:pt x="836" y="711"/>
                        <a:pt x="824" y="653"/>
                        <a:pt x="778" y="653"/>
                      </a:cubicBezTo>
                      <a:cubicBezTo>
                        <a:pt x="756" y="653"/>
                        <a:pt x="733" y="655"/>
                        <a:pt x="707" y="655"/>
                      </a:cubicBezTo>
                      <a:cubicBezTo>
                        <a:pt x="735" y="655"/>
                        <a:pt x="686" y="591"/>
                        <a:pt x="664" y="583"/>
                      </a:cubicBezTo>
                      <a:cubicBezTo>
                        <a:pt x="644" y="576"/>
                        <a:pt x="572" y="577"/>
                        <a:pt x="556" y="589"/>
                      </a:cubicBezTo>
                      <a:cubicBezTo>
                        <a:pt x="491" y="638"/>
                        <a:pt x="456" y="633"/>
                        <a:pt x="550" y="673"/>
                      </a:cubicBezTo>
                      <a:cubicBezTo>
                        <a:pt x="506" y="654"/>
                        <a:pt x="455" y="703"/>
                        <a:pt x="412" y="742"/>
                      </a:cubicBezTo>
                      <a:cubicBezTo>
                        <a:pt x="413" y="741"/>
                        <a:pt x="413" y="741"/>
                        <a:pt x="413" y="741"/>
                      </a:cubicBezTo>
                      <a:cubicBezTo>
                        <a:pt x="416" y="738"/>
                        <a:pt x="419" y="735"/>
                        <a:pt x="422" y="733"/>
                      </a:cubicBezTo>
                      <a:cubicBezTo>
                        <a:pt x="420" y="735"/>
                        <a:pt x="417" y="738"/>
                        <a:pt x="413" y="741"/>
                      </a:cubicBezTo>
                      <a:cubicBezTo>
                        <a:pt x="386" y="766"/>
                        <a:pt x="361" y="788"/>
                        <a:pt x="344" y="788"/>
                      </a:cubicBezTo>
                      <a:cubicBezTo>
                        <a:pt x="302" y="786"/>
                        <a:pt x="465" y="657"/>
                        <a:pt x="464" y="665"/>
                      </a:cubicBezTo>
                      <a:cubicBezTo>
                        <a:pt x="471" y="594"/>
                        <a:pt x="448" y="603"/>
                        <a:pt x="410" y="551"/>
                      </a:cubicBezTo>
                      <a:cubicBezTo>
                        <a:pt x="407" y="548"/>
                        <a:pt x="548" y="432"/>
                        <a:pt x="566" y="425"/>
                      </a:cubicBezTo>
                      <a:cubicBezTo>
                        <a:pt x="637" y="399"/>
                        <a:pt x="604" y="371"/>
                        <a:pt x="604" y="317"/>
                      </a:cubicBezTo>
                      <a:cubicBezTo>
                        <a:pt x="604" y="205"/>
                        <a:pt x="624" y="278"/>
                        <a:pt x="637" y="209"/>
                      </a:cubicBezTo>
                      <a:cubicBezTo>
                        <a:pt x="646" y="169"/>
                        <a:pt x="562" y="226"/>
                        <a:pt x="557" y="227"/>
                      </a:cubicBezTo>
                      <a:cubicBezTo>
                        <a:pt x="558" y="227"/>
                        <a:pt x="517" y="194"/>
                        <a:pt x="460" y="246"/>
                      </a:cubicBezTo>
                      <a:cubicBezTo>
                        <a:pt x="424" y="278"/>
                        <a:pt x="405" y="279"/>
                        <a:pt x="387" y="267"/>
                      </a:cubicBezTo>
                      <a:cubicBezTo>
                        <a:pt x="398" y="292"/>
                        <a:pt x="406" y="320"/>
                        <a:pt x="401" y="344"/>
                      </a:cubicBezTo>
                      <a:cubicBezTo>
                        <a:pt x="389" y="405"/>
                        <a:pt x="317" y="349"/>
                        <a:pt x="317" y="349"/>
                      </a:cubicBezTo>
                      <a:cubicBezTo>
                        <a:pt x="253" y="428"/>
                        <a:pt x="253" y="428"/>
                        <a:pt x="253" y="428"/>
                      </a:cubicBezTo>
                      <a:cubicBezTo>
                        <a:pt x="301" y="472"/>
                        <a:pt x="301" y="472"/>
                        <a:pt x="301" y="472"/>
                      </a:cubicBezTo>
                      <a:cubicBezTo>
                        <a:pt x="171" y="507"/>
                        <a:pt x="171" y="507"/>
                        <a:pt x="171" y="507"/>
                      </a:cubicBezTo>
                      <a:cubicBezTo>
                        <a:pt x="164" y="604"/>
                        <a:pt x="164" y="604"/>
                        <a:pt x="164" y="604"/>
                      </a:cubicBezTo>
                      <a:cubicBezTo>
                        <a:pt x="12" y="634"/>
                        <a:pt x="12" y="634"/>
                        <a:pt x="12" y="634"/>
                      </a:cubicBezTo>
                      <a:cubicBezTo>
                        <a:pt x="0" y="667"/>
                        <a:pt x="0" y="667"/>
                        <a:pt x="0" y="667"/>
                      </a:cubicBezTo>
                      <a:cubicBezTo>
                        <a:pt x="65" y="734"/>
                        <a:pt x="65" y="734"/>
                        <a:pt x="65" y="734"/>
                      </a:cubicBezTo>
                      <a:cubicBezTo>
                        <a:pt x="60" y="786"/>
                        <a:pt x="60" y="786"/>
                        <a:pt x="60" y="786"/>
                      </a:cubicBezTo>
                      <a:cubicBezTo>
                        <a:pt x="76" y="786"/>
                        <a:pt x="88" y="787"/>
                        <a:pt x="88" y="787"/>
                      </a:cubicBezTo>
                      <a:cubicBezTo>
                        <a:pt x="137" y="787"/>
                        <a:pt x="137" y="787"/>
                        <a:pt x="137" y="787"/>
                      </a:cubicBezTo>
                      <a:cubicBezTo>
                        <a:pt x="257" y="847"/>
                        <a:pt x="257" y="847"/>
                        <a:pt x="257" y="847"/>
                      </a:cubicBezTo>
                      <a:cubicBezTo>
                        <a:pt x="313" y="969"/>
                        <a:pt x="313" y="969"/>
                        <a:pt x="313" y="969"/>
                      </a:cubicBezTo>
                      <a:cubicBezTo>
                        <a:pt x="325" y="954"/>
                        <a:pt x="325" y="954"/>
                        <a:pt x="325" y="954"/>
                      </a:cubicBezTo>
                      <a:cubicBezTo>
                        <a:pt x="443" y="1079"/>
                        <a:pt x="443" y="1079"/>
                        <a:pt x="443" y="1079"/>
                      </a:cubicBezTo>
                      <a:cubicBezTo>
                        <a:pt x="452" y="1074"/>
                        <a:pt x="457" y="1071"/>
                        <a:pt x="457" y="1071"/>
                      </a:cubicBezTo>
                      <a:cubicBezTo>
                        <a:pt x="468" y="1001"/>
                        <a:pt x="468" y="1001"/>
                        <a:pt x="468" y="1001"/>
                      </a:cubicBezTo>
                      <a:cubicBezTo>
                        <a:pt x="532" y="990"/>
                        <a:pt x="532" y="990"/>
                        <a:pt x="532" y="990"/>
                      </a:cubicBezTo>
                      <a:cubicBezTo>
                        <a:pt x="532" y="990"/>
                        <a:pt x="570" y="937"/>
                        <a:pt x="545" y="896"/>
                      </a:cubicBezTo>
                      <a:cubicBezTo>
                        <a:pt x="520" y="858"/>
                        <a:pt x="430" y="827"/>
                        <a:pt x="430" y="827"/>
                      </a:cubicBezTo>
                      <a:cubicBezTo>
                        <a:pt x="431" y="810"/>
                        <a:pt x="431" y="810"/>
                        <a:pt x="431" y="810"/>
                      </a:cubicBezTo>
                      <a:cubicBezTo>
                        <a:pt x="637" y="767"/>
                        <a:pt x="637" y="767"/>
                        <a:pt x="637" y="767"/>
                      </a:cubicBezTo>
                      <a:cubicBezTo>
                        <a:pt x="682" y="812"/>
                        <a:pt x="682" y="812"/>
                        <a:pt x="682" y="812"/>
                      </a:cubicBezTo>
                      <a:cubicBezTo>
                        <a:pt x="682" y="812"/>
                        <a:pt x="813" y="843"/>
                        <a:pt x="871" y="843"/>
                      </a:cubicBezTo>
                      <a:cubicBezTo>
                        <a:pt x="930" y="843"/>
                        <a:pt x="894" y="753"/>
                        <a:pt x="894" y="753"/>
                      </a:cubicBezTo>
                      <a:cubicBezTo>
                        <a:pt x="970" y="762"/>
                        <a:pt x="970" y="762"/>
                        <a:pt x="970" y="762"/>
                      </a:cubicBezTo>
                      <a:cubicBezTo>
                        <a:pt x="1013" y="734"/>
                        <a:pt x="1013" y="734"/>
                        <a:pt x="1013" y="734"/>
                      </a:cubicBezTo>
                      <a:cubicBezTo>
                        <a:pt x="1012" y="736"/>
                        <a:pt x="1012" y="738"/>
                        <a:pt x="1011" y="739"/>
                      </a:cubicBezTo>
                      <a:cubicBezTo>
                        <a:pt x="1015" y="730"/>
                        <a:pt x="1064" y="617"/>
                        <a:pt x="1034" y="609"/>
                      </a:cubicBezTo>
                      <a:close/>
                      <a:moveTo>
                        <a:pt x="620" y="145"/>
                      </a:moveTo>
                      <a:cubicBezTo>
                        <a:pt x="657" y="177"/>
                        <a:pt x="694" y="194"/>
                        <a:pt x="753" y="194"/>
                      </a:cubicBezTo>
                      <a:cubicBezTo>
                        <a:pt x="749" y="92"/>
                        <a:pt x="554" y="0"/>
                        <a:pt x="573" y="147"/>
                      </a:cubicBezTo>
                      <a:cubicBezTo>
                        <a:pt x="589" y="152"/>
                        <a:pt x="604" y="151"/>
                        <a:pt x="620" y="145"/>
                      </a:cubicBezTo>
                      <a:close/>
                      <a:moveTo>
                        <a:pt x="827" y="589"/>
                      </a:moveTo>
                      <a:cubicBezTo>
                        <a:pt x="817" y="606"/>
                        <a:pt x="816" y="608"/>
                        <a:pt x="832" y="608"/>
                      </a:cubicBezTo>
                      <a:cubicBezTo>
                        <a:pt x="832" y="604"/>
                        <a:pt x="864" y="552"/>
                        <a:pt x="844" y="549"/>
                      </a:cubicBezTo>
                      <a:cubicBezTo>
                        <a:pt x="839" y="548"/>
                        <a:pt x="749" y="571"/>
                        <a:pt x="776" y="601"/>
                      </a:cubicBezTo>
                      <a:cubicBezTo>
                        <a:pt x="804" y="633"/>
                        <a:pt x="805" y="593"/>
                        <a:pt x="827" y="5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1" name="Freeform 14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EE3EE2D-6516-084D-B15D-30F06374D3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25" y="1195"/>
                  <a:ext cx="160" cy="111"/>
                </a:xfrm>
                <a:custGeom>
                  <a:avLst/>
                  <a:gdLst/>
                  <a:ahLst/>
                  <a:cxnLst>
                    <a:cxn ang="0">
                      <a:pos x="339" y="67"/>
                    </a:cxn>
                    <a:cxn ang="0">
                      <a:pos x="219" y="7"/>
                    </a:cxn>
                    <a:cxn ang="0">
                      <a:pos x="170" y="7"/>
                    </a:cxn>
                    <a:cxn ang="0">
                      <a:pos x="75" y="16"/>
                    </a:cxn>
                    <a:cxn ang="0">
                      <a:pos x="25" y="65"/>
                    </a:cxn>
                    <a:cxn ang="0">
                      <a:pos x="29" y="141"/>
                    </a:cxn>
                    <a:cxn ang="0">
                      <a:pos x="14" y="141"/>
                    </a:cxn>
                    <a:cxn ang="0">
                      <a:pos x="0" y="162"/>
                    </a:cxn>
                    <a:cxn ang="0">
                      <a:pos x="96" y="274"/>
                    </a:cxn>
                    <a:cxn ang="0">
                      <a:pos x="143" y="260"/>
                    </a:cxn>
                    <a:cxn ang="0">
                      <a:pos x="223" y="231"/>
                    </a:cxn>
                    <a:cxn ang="0">
                      <a:pos x="335" y="247"/>
                    </a:cxn>
                    <a:cxn ang="0">
                      <a:pos x="395" y="189"/>
                    </a:cxn>
                    <a:cxn ang="0">
                      <a:pos x="339" y="67"/>
                    </a:cxn>
                  </a:cxnLst>
                  <a:rect l="0" t="0" r="r" b="b"/>
                  <a:pathLst>
                    <a:path w="395" h="274">
                      <a:moveTo>
                        <a:pt x="339" y="67"/>
                      </a:moveTo>
                      <a:cubicBezTo>
                        <a:pt x="219" y="7"/>
                        <a:pt x="219" y="7"/>
                        <a:pt x="219" y="7"/>
                      </a:cubicBezTo>
                      <a:cubicBezTo>
                        <a:pt x="170" y="7"/>
                        <a:pt x="170" y="7"/>
                        <a:pt x="170" y="7"/>
                      </a:cubicBezTo>
                      <a:cubicBezTo>
                        <a:pt x="170" y="7"/>
                        <a:pt x="96" y="0"/>
                        <a:pt x="75" y="16"/>
                      </a:cubicBezTo>
                      <a:cubicBezTo>
                        <a:pt x="55" y="33"/>
                        <a:pt x="25" y="65"/>
                        <a:pt x="25" y="65"/>
                      </a:cubicBezTo>
                      <a:cubicBezTo>
                        <a:pt x="29" y="141"/>
                        <a:pt x="29" y="141"/>
                        <a:pt x="29" y="141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0" y="162"/>
                        <a:pt x="0" y="162"/>
                        <a:pt x="0" y="162"/>
                      </a:cubicBezTo>
                      <a:cubicBezTo>
                        <a:pt x="96" y="274"/>
                        <a:pt x="96" y="274"/>
                        <a:pt x="96" y="274"/>
                      </a:cubicBezTo>
                      <a:cubicBezTo>
                        <a:pt x="103" y="272"/>
                        <a:pt x="143" y="260"/>
                        <a:pt x="143" y="260"/>
                      </a:cubicBezTo>
                      <a:cubicBezTo>
                        <a:pt x="168" y="252"/>
                        <a:pt x="197" y="242"/>
                        <a:pt x="223" y="231"/>
                      </a:cubicBezTo>
                      <a:cubicBezTo>
                        <a:pt x="279" y="207"/>
                        <a:pt x="319" y="251"/>
                        <a:pt x="335" y="247"/>
                      </a:cubicBezTo>
                      <a:cubicBezTo>
                        <a:pt x="346" y="244"/>
                        <a:pt x="378" y="209"/>
                        <a:pt x="395" y="189"/>
                      </a:cubicBezTo>
                      <a:cubicBezTo>
                        <a:pt x="339" y="67"/>
                        <a:pt x="339" y="67"/>
                        <a:pt x="339" y="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2" name="Freeform 14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6AAA97C-D409-DD74-2ED7-4DCF0CF55A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45" y="1142"/>
                  <a:ext cx="522" cy="375"/>
                </a:xfrm>
                <a:custGeom>
                  <a:avLst/>
                  <a:gdLst/>
                  <a:ahLst/>
                  <a:cxnLst>
                    <a:cxn ang="0">
                      <a:pos x="1247" y="698"/>
                    </a:cxn>
                    <a:cxn ang="0">
                      <a:pos x="1231" y="603"/>
                    </a:cxn>
                    <a:cxn ang="0">
                      <a:pos x="1157" y="574"/>
                    </a:cxn>
                    <a:cxn ang="0">
                      <a:pos x="1139" y="560"/>
                    </a:cxn>
                    <a:cxn ang="0">
                      <a:pos x="1129" y="545"/>
                    </a:cxn>
                    <a:cxn ang="0">
                      <a:pos x="1131" y="510"/>
                    </a:cxn>
                    <a:cxn ang="0">
                      <a:pos x="1217" y="434"/>
                    </a:cxn>
                    <a:cxn ang="0">
                      <a:pos x="1099" y="309"/>
                    </a:cxn>
                    <a:cxn ang="0">
                      <a:pos x="1027" y="381"/>
                    </a:cxn>
                    <a:cxn ang="0">
                      <a:pos x="915" y="365"/>
                    </a:cxn>
                    <a:cxn ang="0">
                      <a:pos x="783" y="409"/>
                    </a:cxn>
                    <a:cxn ang="0">
                      <a:pos x="655" y="413"/>
                    </a:cxn>
                    <a:cxn ang="0">
                      <a:pos x="593" y="386"/>
                    </a:cxn>
                    <a:cxn ang="0">
                      <a:pos x="547" y="377"/>
                    </a:cxn>
                    <a:cxn ang="0">
                      <a:pos x="547" y="377"/>
                    </a:cxn>
                    <a:cxn ang="0">
                      <a:pos x="368" y="146"/>
                    </a:cxn>
                    <a:cxn ang="0">
                      <a:pos x="85" y="106"/>
                    </a:cxn>
                    <a:cxn ang="0">
                      <a:pos x="85" y="106"/>
                    </a:cxn>
                    <a:cxn ang="0">
                      <a:pos x="80" y="170"/>
                    </a:cxn>
                    <a:cxn ang="0">
                      <a:pos x="8" y="186"/>
                    </a:cxn>
                    <a:cxn ang="0">
                      <a:pos x="148" y="289"/>
                    </a:cxn>
                    <a:cxn ang="0">
                      <a:pos x="152" y="369"/>
                    </a:cxn>
                    <a:cxn ang="0">
                      <a:pos x="396" y="413"/>
                    </a:cxn>
                    <a:cxn ang="0">
                      <a:pos x="392" y="505"/>
                    </a:cxn>
                    <a:cxn ang="0">
                      <a:pos x="348" y="549"/>
                    </a:cxn>
                    <a:cxn ang="0">
                      <a:pos x="500" y="597"/>
                    </a:cxn>
                    <a:cxn ang="0">
                      <a:pos x="570" y="737"/>
                    </a:cxn>
                    <a:cxn ang="0">
                      <a:pos x="807" y="825"/>
                    </a:cxn>
                    <a:cxn ang="0">
                      <a:pos x="779" y="905"/>
                    </a:cxn>
                    <a:cxn ang="0">
                      <a:pos x="954" y="864"/>
                    </a:cxn>
                    <a:cxn ang="0">
                      <a:pos x="1071" y="745"/>
                    </a:cxn>
                    <a:cxn ang="0">
                      <a:pos x="1211" y="833"/>
                    </a:cxn>
                    <a:cxn ang="0">
                      <a:pos x="1279" y="805"/>
                    </a:cxn>
                    <a:cxn ang="0">
                      <a:pos x="1293" y="732"/>
                    </a:cxn>
                    <a:cxn ang="0">
                      <a:pos x="1247" y="698"/>
                    </a:cxn>
                  </a:cxnLst>
                  <a:rect l="0" t="0" r="r" b="b"/>
                  <a:pathLst>
                    <a:path w="1293" h="929">
                      <a:moveTo>
                        <a:pt x="1247" y="698"/>
                      </a:moveTo>
                      <a:cubicBezTo>
                        <a:pt x="1231" y="603"/>
                        <a:pt x="1231" y="603"/>
                        <a:pt x="1231" y="603"/>
                      </a:cubicBezTo>
                      <a:cubicBezTo>
                        <a:pt x="1211" y="600"/>
                        <a:pt x="1186" y="591"/>
                        <a:pt x="1157" y="574"/>
                      </a:cubicBezTo>
                      <a:cubicBezTo>
                        <a:pt x="1149" y="569"/>
                        <a:pt x="1143" y="564"/>
                        <a:pt x="1139" y="560"/>
                      </a:cubicBezTo>
                      <a:cubicBezTo>
                        <a:pt x="1134" y="555"/>
                        <a:pt x="1131" y="550"/>
                        <a:pt x="1129" y="545"/>
                      </a:cubicBezTo>
                      <a:cubicBezTo>
                        <a:pt x="1131" y="510"/>
                        <a:pt x="1131" y="510"/>
                        <a:pt x="1131" y="510"/>
                      </a:cubicBezTo>
                      <a:cubicBezTo>
                        <a:pt x="1147" y="477"/>
                        <a:pt x="1194" y="447"/>
                        <a:pt x="1217" y="434"/>
                      </a:cubicBezTo>
                      <a:cubicBezTo>
                        <a:pt x="1099" y="309"/>
                        <a:pt x="1099" y="309"/>
                        <a:pt x="1099" y="309"/>
                      </a:cubicBezTo>
                      <a:cubicBezTo>
                        <a:pt x="1099" y="309"/>
                        <a:pt x="1043" y="377"/>
                        <a:pt x="1027" y="381"/>
                      </a:cubicBezTo>
                      <a:cubicBezTo>
                        <a:pt x="1011" y="385"/>
                        <a:pt x="971" y="341"/>
                        <a:pt x="915" y="365"/>
                      </a:cubicBezTo>
                      <a:cubicBezTo>
                        <a:pt x="859" y="389"/>
                        <a:pt x="783" y="409"/>
                        <a:pt x="783" y="409"/>
                      </a:cubicBezTo>
                      <a:cubicBezTo>
                        <a:pt x="655" y="413"/>
                        <a:pt x="655" y="413"/>
                        <a:pt x="655" y="413"/>
                      </a:cubicBezTo>
                      <a:cubicBezTo>
                        <a:pt x="593" y="386"/>
                        <a:pt x="593" y="386"/>
                        <a:pt x="593" y="386"/>
                      </a:cubicBezTo>
                      <a:cubicBezTo>
                        <a:pt x="577" y="385"/>
                        <a:pt x="561" y="382"/>
                        <a:pt x="547" y="377"/>
                      </a:cubicBezTo>
                      <a:cubicBezTo>
                        <a:pt x="547" y="377"/>
                        <a:pt x="547" y="377"/>
                        <a:pt x="547" y="377"/>
                      </a:cubicBezTo>
                      <a:cubicBezTo>
                        <a:pt x="454" y="346"/>
                        <a:pt x="398" y="235"/>
                        <a:pt x="368" y="146"/>
                      </a:cubicBezTo>
                      <a:cubicBezTo>
                        <a:pt x="318" y="0"/>
                        <a:pt x="178" y="125"/>
                        <a:pt x="85" y="106"/>
                      </a:cubicBezTo>
                      <a:cubicBezTo>
                        <a:pt x="85" y="106"/>
                        <a:pt x="85" y="106"/>
                        <a:pt x="85" y="106"/>
                      </a:cubicBezTo>
                      <a:cubicBezTo>
                        <a:pt x="80" y="170"/>
                        <a:pt x="80" y="170"/>
                        <a:pt x="80" y="170"/>
                      </a:cubicBezTo>
                      <a:cubicBezTo>
                        <a:pt x="80" y="170"/>
                        <a:pt x="16" y="126"/>
                        <a:pt x="8" y="186"/>
                      </a:cubicBezTo>
                      <a:cubicBezTo>
                        <a:pt x="0" y="245"/>
                        <a:pt x="148" y="289"/>
                        <a:pt x="148" y="289"/>
                      </a:cubicBezTo>
                      <a:cubicBezTo>
                        <a:pt x="152" y="369"/>
                        <a:pt x="152" y="369"/>
                        <a:pt x="152" y="369"/>
                      </a:cubicBezTo>
                      <a:cubicBezTo>
                        <a:pt x="396" y="413"/>
                        <a:pt x="396" y="413"/>
                        <a:pt x="396" y="413"/>
                      </a:cubicBezTo>
                      <a:cubicBezTo>
                        <a:pt x="392" y="505"/>
                        <a:pt x="392" y="505"/>
                        <a:pt x="392" y="505"/>
                      </a:cubicBezTo>
                      <a:cubicBezTo>
                        <a:pt x="348" y="549"/>
                        <a:pt x="348" y="549"/>
                        <a:pt x="348" y="549"/>
                      </a:cubicBezTo>
                      <a:cubicBezTo>
                        <a:pt x="500" y="597"/>
                        <a:pt x="500" y="597"/>
                        <a:pt x="500" y="597"/>
                      </a:cubicBezTo>
                      <a:cubicBezTo>
                        <a:pt x="570" y="737"/>
                        <a:pt x="570" y="737"/>
                        <a:pt x="570" y="737"/>
                      </a:cubicBezTo>
                      <a:cubicBezTo>
                        <a:pt x="635" y="727"/>
                        <a:pt x="807" y="825"/>
                        <a:pt x="807" y="825"/>
                      </a:cubicBezTo>
                      <a:cubicBezTo>
                        <a:pt x="807" y="825"/>
                        <a:pt x="763" y="881"/>
                        <a:pt x="779" y="905"/>
                      </a:cubicBezTo>
                      <a:cubicBezTo>
                        <a:pt x="795" y="929"/>
                        <a:pt x="954" y="864"/>
                        <a:pt x="954" y="864"/>
                      </a:cubicBezTo>
                      <a:cubicBezTo>
                        <a:pt x="954" y="864"/>
                        <a:pt x="1015" y="757"/>
                        <a:pt x="1071" y="745"/>
                      </a:cubicBezTo>
                      <a:cubicBezTo>
                        <a:pt x="1127" y="733"/>
                        <a:pt x="1151" y="817"/>
                        <a:pt x="1211" y="833"/>
                      </a:cubicBezTo>
                      <a:cubicBezTo>
                        <a:pt x="1271" y="849"/>
                        <a:pt x="1279" y="805"/>
                        <a:pt x="1279" y="805"/>
                      </a:cubicBezTo>
                      <a:cubicBezTo>
                        <a:pt x="1293" y="732"/>
                        <a:pt x="1293" y="732"/>
                        <a:pt x="1293" y="732"/>
                      </a:cubicBezTo>
                      <a:cubicBezTo>
                        <a:pt x="1247" y="698"/>
                        <a:pt x="1247" y="698"/>
                        <a:pt x="1247" y="6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93" name="Freeform 14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41D6B46-C346-098D-AF78-C2ED9928DA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55" y="1261"/>
                  <a:ext cx="109" cy="47"/>
                </a:xfrm>
                <a:custGeom>
                  <a:avLst/>
                  <a:gdLst/>
                  <a:ahLst/>
                  <a:cxnLst>
                    <a:cxn ang="0">
                      <a:pos x="51" y="75"/>
                    </a:cxn>
                    <a:cxn ang="0">
                      <a:pos x="110" y="88"/>
                    </a:cxn>
                    <a:cxn ang="0">
                      <a:pos x="73" y="90"/>
                    </a:cxn>
                    <a:cxn ang="0">
                      <a:pos x="137" y="117"/>
                    </a:cxn>
                    <a:cxn ang="0">
                      <a:pos x="265" y="113"/>
                    </a:cxn>
                    <a:cxn ang="0">
                      <a:pos x="270" y="112"/>
                    </a:cxn>
                    <a:cxn ang="0">
                      <a:pos x="173" y="1"/>
                    </a:cxn>
                    <a:cxn ang="0">
                      <a:pos x="163" y="15"/>
                    </a:cxn>
                    <a:cxn ang="0">
                      <a:pos x="91" y="0"/>
                    </a:cxn>
                    <a:cxn ang="0">
                      <a:pos x="0" y="35"/>
                    </a:cxn>
                    <a:cxn ang="0">
                      <a:pos x="51" y="75"/>
                    </a:cxn>
                  </a:cxnLst>
                  <a:rect l="0" t="0" r="r" b="b"/>
                  <a:pathLst>
                    <a:path w="270" h="117">
                      <a:moveTo>
                        <a:pt x="51" y="75"/>
                      </a:moveTo>
                      <a:cubicBezTo>
                        <a:pt x="79" y="90"/>
                        <a:pt x="110" y="88"/>
                        <a:pt x="110" y="88"/>
                      </a:cubicBezTo>
                      <a:cubicBezTo>
                        <a:pt x="97" y="90"/>
                        <a:pt x="85" y="91"/>
                        <a:pt x="73" y="90"/>
                      </a:cubicBezTo>
                      <a:cubicBezTo>
                        <a:pt x="137" y="117"/>
                        <a:pt x="137" y="117"/>
                        <a:pt x="137" y="117"/>
                      </a:cubicBezTo>
                      <a:cubicBezTo>
                        <a:pt x="265" y="113"/>
                        <a:pt x="265" y="113"/>
                        <a:pt x="265" y="113"/>
                      </a:cubicBezTo>
                      <a:cubicBezTo>
                        <a:pt x="265" y="113"/>
                        <a:pt x="267" y="113"/>
                        <a:pt x="270" y="112"/>
                      </a:cubicBezTo>
                      <a:cubicBezTo>
                        <a:pt x="173" y="1"/>
                        <a:pt x="173" y="1"/>
                        <a:pt x="173" y="1"/>
                      </a:cubicBezTo>
                      <a:cubicBezTo>
                        <a:pt x="163" y="15"/>
                        <a:pt x="163" y="15"/>
                        <a:pt x="163" y="15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5"/>
                        <a:pt x="23" y="60"/>
                        <a:pt x="51" y="75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1" name="Group 144">
                <a:extLst>
                  <a:ext uri="{FF2B5EF4-FFF2-40B4-BE49-F238E27FC236}">
                    <a16:creationId xmlns:a16="http://schemas.microsoft.com/office/drawing/2014/main" id="{F11B3F0D-8832-B310-51CE-C589FFB1CBF7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4641851" y="1208088"/>
                <a:ext cx="1624013" cy="1936750"/>
                <a:chOff x="4301" y="819"/>
                <a:chExt cx="1023" cy="1220"/>
              </a:xfr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75" name="Freeform 14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37A0A7E-E8C1-5E0C-1496-46945DB13F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01" y="1177"/>
                  <a:ext cx="401" cy="387"/>
                </a:xfrm>
                <a:custGeom>
                  <a:avLst/>
                  <a:gdLst/>
                  <a:ahLst/>
                  <a:cxnLst>
                    <a:cxn ang="0">
                      <a:pos x="992" y="284"/>
                    </a:cxn>
                    <a:cxn ang="0">
                      <a:pos x="936" y="276"/>
                    </a:cxn>
                    <a:cxn ang="0">
                      <a:pos x="850" y="154"/>
                    </a:cxn>
                    <a:cxn ang="0">
                      <a:pos x="715" y="123"/>
                    </a:cxn>
                    <a:cxn ang="0">
                      <a:pos x="656" y="6"/>
                    </a:cxn>
                    <a:cxn ang="0">
                      <a:pos x="658" y="0"/>
                    </a:cxn>
                    <a:cxn ang="0">
                      <a:pos x="615" y="28"/>
                    </a:cxn>
                    <a:cxn ang="0">
                      <a:pos x="538" y="19"/>
                    </a:cxn>
                    <a:cxn ang="0">
                      <a:pos x="515" y="109"/>
                    </a:cxn>
                    <a:cxn ang="0">
                      <a:pos x="326" y="78"/>
                    </a:cxn>
                    <a:cxn ang="0">
                      <a:pos x="281" y="33"/>
                    </a:cxn>
                    <a:cxn ang="0">
                      <a:pos x="76" y="76"/>
                    </a:cxn>
                    <a:cxn ang="0">
                      <a:pos x="75" y="93"/>
                    </a:cxn>
                    <a:cxn ang="0">
                      <a:pos x="190" y="163"/>
                    </a:cxn>
                    <a:cxn ang="0">
                      <a:pos x="177" y="257"/>
                    </a:cxn>
                    <a:cxn ang="0">
                      <a:pos x="113" y="267"/>
                    </a:cxn>
                    <a:cxn ang="0">
                      <a:pos x="102" y="338"/>
                    </a:cxn>
                    <a:cxn ang="0">
                      <a:pos x="2" y="422"/>
                    </a:cxn>
                    <a:cxn ang="0">
                      <a:pos x="0" y="457"/>
                    </a:cxn>
                    <a:cxn ang="0">
                      <a:pos x="10" y="472"/>
                    </a:cxn>
                    <a:cxn ang="0">
                      <a:pos x="28" y="486"/>
                    </a:cxn>
                    <a:cxn ang="0">
                      <a:pos x="102" y="515"/>
                    </a:cxn>
                    <a:cxn ang="0">
                      <a:pos x="118" y="610"/>
                    </a:cxn>
                    <a:cxn ang="0">
                      <a:pos x="258" y="714"/>
                    </a:cxn>
                    <a:cxn ang="0">
                      <a:pos x="313" y="671"/>
                    </a:cxn>
                    <a:cxn ang="0">
                      <a:pos x="327" y="689"/>
                    </a:cxn>
                    <a:cxn ang="0">
                      <a:pos x="366" y="693"/>
                    </a:cxn>
                    <a:cxn ang="0">
                      <a:pos x="393" y="725"/>
                    </a:cxn>
                    <a:cxn ang="0">
                      <a:pos x="385" y="756"/>
                    </a:cxn>
                    <a:cxn ang="0">
                      <a:pos x="427" y="780"/>
                    </a:cxn>
                    <a:cxn ang="0">
                      <a:pos x="541" y="772"/>
                    </a:cxn>
                    <a:cxn ang="0">
                      <a:pos x="582" y="810"/>
                    </a:cxn>
                    <a:cxn ang="0">
                      <a:pos x="618" y="783"/>
                    </a:cxn>
                    <a:cxn ang="0">
                      <a:pos x="740" y="862"/>
                    </a:cxn>
                    <a:cxn ang="0">
                      <a:pos x="740" y="912"/>
                    </a:cxn>
                    <a:cxn ang="0">
                      <a:pos x="841" y="956"/>
                    </a:cxn>
                    <a:cxn ang="0">
                      <a:pos x="903" y="928"/>
                    </a:cxn>
                    <a:cxn ang="0">
                      <a:pos x="926" y="939"/>
                    </a:cxn>
                    <a:cxn ang="0">
                      <a:pos x="954" y="903"/>
                    </a:cxn>
                    <a:cxn ang="0">
                      <a:pos x="832" y="822"/>
                    </a:cxn>
                    <a:cxn ang="0">
                      <a:pos x="864" y="696"/>
                    </a:cxn>
                    <a:cxn ang="0">
                      <a:pos x="780" y="578"/>
                    </a:cxn>
                    <a:cxn ang="0">
                      <a:pos x="851" y="478"/>
                    </a:cxn>
                    <a:cxn ang="0">
                      <a:pos x="957" y="476"/>
                    </a:cxn>
                    <a:cxn ang="0">
                      <a:pos x="989" y="505"/>
                    </a:cxn>
                    <a:cxn ang="0">
                      <a:pos x="983" y="500"/>
                    </a:cxn>
                    <a:cxn ang="0">
                      <a:pos x="992" y="284"/>
                    </a:cxn>
                  </a:cxnLst>
                  <a:rect l="0" t="0" r="r" b="b"/>
                  <a:pathLst>
                    <a:path w="992" h="956">
                      <a:moveTo>
                        <a:pt x="992" y="284"/>
                      </a:moveTo>
                      <a:cubicBezTo>
                        <a:pt x="936" y="276"/>
                        <a:pt x="936" y="276"/>
                        <a:pt x="936" y="276"/>
                      </a:cubicBezTo>
                      <a:cubicBezTo>
                        <a:pt x="936" y="276"/>
                        <a:pt x="922" y="204"/>
                        <a:pt x="850" y="154"/>
                      </a:cubicBezTo>
                      <a:cubicBezTo>
                        <a:pt x="778" y="105"/>
                        <a:pt x="715" y="123"/>
                        <a:pt x="715" y="123"/>
                      </a:cubicBezTo>
                      <a:cubicBezTo>
                        <a:pt x="656" y="6"/>
                        <a:pt x="656" y="6"/>
                        <a:pt x="656" y="6"/>
                      </a:cubicBezTo>
                      <a:cubicBezTo>
                        <a:pt x="656" y="6"/>
                        <a:pt x="657" y="4"/>
                        <a:pt x="658" y="0"/>
                      </a:cubicBezTo>
                      <a:cubicBezTo>
                        <a:pt x="615" y="28"/>
                        <a:pt x="615" y="28"/>
                        <a:pt x="615" y="28"/>
                      </a:cubicBezTo>
                      <a:cubicBezTo>
                        <a:pt x="538" y="19"/>
                        <a:pt x="538" y="19"/>
                        <a:pt x="538" y="19"/>
                      </a:cubicBezTo>
                      <a:cubicBezTo>
                        <a:pt x="538" y="19"/>
                        <a:pt x="575" y="109"/>
                        <a:pt x="515" y="109"/>
                      </a:cubicBezTo>
                      <a:cubicBezTo>
                        <a:pt x="457" y="109"/>
                        <a:pt x="326" y="78"/>
                        <a:pt x="326" y="78"/>
                      </a:cubicBezTo>
                      <a:cubicBezTo>
                        <a:pt x="281" y="33"/>
                        <a:pt x="281" y="33"/>
                        <a:pt x="281" y="33"/>
                      </a:cubicBezTo>
                      <a:cubicBezTo>
                        <a:pt x="76" y="76"/>
                        <a:pt x="76" y="76"/>
                        <a:pt x="76" y="76"/>
                      </a:cubicBezTo>
                      <a:cubicBezTo>
                        <a:pt x="75" y="93"/>
                        <a:pt x="75" y="93"/>
                        <a:pt x="75" y="93"/>
                      </a:cubicBezTo>
                      <a:cubicBezTo>
                        <a:pt x="75" y="93"/>
                        <a:pt x="165" y="124"/>
                        <a:pt x="190" y="163"/>
                      </a:cubicBezTo>
                      <a:cubicBezTo>
                        <a:pt x="215" y="203"/>
                        <a:pt x="177" y="257"/>
                        <a:pt x="177" y="257"/>
                      </a:cubicBezTo>
                      <a:cubicBezTo>
                        <a:pt x="113" y="267"/>
                        <a:pt x="113" y="267"/>
                        <a:pt x="113" y="267"/>
                      </a:cubicBezTo>
                      <a:cubicBezTo>
                        <a:pt x="102" y="338"/>
                        <a:pt x="102" y="338"/>
                        <a:pt x="102" y="338"/>
                      </a:cubicBezTo>
                      <a:cubicBezTo>
                        <a:pt x="102" y="338"/>
                        <a:pt x="23" y="378"/>
                        <a:pt x="2" y="422"/>
                      </a:cubicBezTo>
                      <a:cubicBezTo>
                        <a:pt x="0" y="457"/>
                        <a:pt x="0" y="457"/>
                        <a:pt x="0" y="457"/>
                      </a:cubicBezTo>
                      <a:cubicBezTo>
                        <a:pt x="2" y="462"/>
                        <a:pt x="5" y="467"/>
                        <a:pt x="10" y="472"/>
                      </a:cubicBezTo>
                      <a:cubicBezTo>
                        <a:pt x="14" y="476"/>
                        <a:pt x="20" y="481"/>
                        <a:pt x="28" y="486"/>
                      </a:cubicBezTo>
                      <a:cubicBezTo>
                        <a:pt x="57" y="503"/>
                        <a:pt x="82" y="512"/>
                        <a:pt x="102" y="515"/>
                      </a:cubicBezTo>
                      <a:cubicBezTo>
                        <a:pt x="118" y="610"/>
                        <a:pt x="118" y="610"/>
                        <a:pt x="118" y="610"/>
                      </a:cubicBezTo>
                      <a:cubicBezTo>
                        <a:pt x="258" y="714"/>
                        <a:pt x="258" y="714"/>
                        <a:pt x="258" y="714"/>
                      </a:cubicBezTo>
                      <a:cubicBezTo>
                        <a:pt x="313" y="671"/>
                        <a:pt x="313" y="671"/>
                        <a:pt x="313" y="671"/>
                      </a:cubicBezTo>
                      <a:cubicBezTo>
                        <a:pt x="327" y="689"/>
                        <a:pt x="327" y="689"/>
                        <a:pt x="327" y="689"/>
                      </a:cubicBezTo>
                      <a:cubicBezTo>
                        <a:pt x="366" y="693"/>
                        <a:pt x="366" y="693"/>
                        <a:pt x="366" y="693"/>
                      </a:cubicBezTo>
                      <a:cubicBezTo>
                        <a:pt x="393" y="725"/>
                        <a:pt x="393" y="725"/>
                        <a:pt x="393" y="725"/>
                      </a:cubicBezTo>
                      <a:cubicBezTo>
                        <a:pt x="385" y="756"/>
                        <a:pt x="385" y="756"/>
                        <a:pt x="385" y="756"/>
                      </a:cubicBezTo>
                      <a:cubicBezTo>
                        <a:pt x="427" y="780"/>
                        <a:pt x="427" y="780"/>
                        <a:pt x="427" y="780"/>
                      </a:cubicBezTo>
                      <a:cubicBezTo>
                        <a:pt x="541" y="772"/>
                        <a:pt x="541" y="772"/>
                        <a:pt x="541" y="772"/>
                      </a:cubicBezTo>
                      <a:cubicBezTo>
                        <a:pt x="582" y="810"/>
                        <a:pt x="582" y="810"/>
                        <a:pt x="582" y="810"/>
                      </a:cubicBezTo>
                      <a:cubicBezTo>
                        <a:pt x="618" y="783"/>
                        <a:pt x="618" y="783"/>
                        <a:pt x="618" y="783"/>
                      </a:cubicBezTo>
                      <a:cubicBezTo>
                        <a:pt x="740" y="862"/>
                        <a:pt x="740" y="862"/>
                        <a:pt x="740" y="862"/>
                      </a:cubicBezTo>
                      <a:cubicBezTo>
                        <a:pt x="740" y="912"/>
                        <a:pt x="740" y="912"/>
                        <a:pt x="740" y="912"/>
                      </a:cubicBezTo>
                      <a:cubicBezTo>
                        <a:pt x="841" y="956"/>
                        <a:pt x="841" y="956"/>
                        <a:pt x="841" y="956"/>
                      </a:cubicBezTo>
                      <a:cubicBezTo>
                        <a:pt x="903" y="928"/>
                        <a:pt x="903" y="928"/>
                        <a:pt x="903" y="928"/>
                      </a:cubicBezTo>
                      <a:cubicBezTo>
                        <a:pt x="926" y="939"/>
                        <a:pt x="926" y="939"/>
                        <a:pt x="926" y="939"/>
                      </a:cubicBezTo>
                      <a:cubicBezTo>
                        <a:pt x="954" y="903"/>
                        <a:pt x="954" y="903"/>
                        <a:pt x="954" y="903"/>
                      </a:cubicBezTo>
                      <a:cubicBezTo>
                        <a:pt x="832" y="822"/>
                        <a:pt x="832" y="822"/>
                        <a:pt x="832" y="822"/>
                      </a:cubicBezTo>
                      <a:cubicBezTo>
                        <a:pt x="864" y="696"/>
                        <a:pt x="864" y="696"/>
                        <a:pt x="864" y="696"/>
                      </a:cubicBezTo>
                      <a:cubicBezTo>
                        <a:pt x="780" y="578"/>
                        <a:pt x="780" y="578"/>
                        <a:pt x="780" y="578"/>
                      </a:cubicBezTo>
                      <a:cubicBezTo>
                        <a:pt x="815" y="549"/>
                        <a:pt x="809" y="493"/>
                        <a:pt x="851" y="478"/>
                      </a:cubicBezTo>
                      <a:cubicBezTo>
                        <a:pt x="896" y="463"/>
                        <a:pt x="957" y="476"/>
                        <a:pt x="957" y="476"/>
                      </a:cubicBezTo>
                      <a:cubicBezTo>
                        <a:pt x="989" y="505"/>
                        <a:pt x="989" y="505"/>
                        <a:pt x="989" y="505"/>
                      </a:cubicBezTo>
                      <a:cubicBezTo>
                        <a:pt x="983" y="500"/>
                        <a:pt x="983" y="500"/>
                        <a:pt x="983" y="500"/>
                      </a:cubicBezTo>
                      <a:cubicBezTo>
                        <a:pt x="992" y="284"/>
                        <a:pt x="992" y="284"/>
                        <a:pt x="992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6" name="Freeform 14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48C38EA-88C3-3BEE-87A1-9C9DBB2AEF8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4494" y="819"/>
                  <a:ext cx="557" cy="477"/>
                </a:xfrm>
                <a:custGeom>
                  <a:avLst/>
                  <a:gdLst/>
                  <a:ahLst/>
                  <a:cxnLst>
                    <a:cxn ang="0">
                      <a:pos x="938" y="221"/>
                    </a:cxn>
                    <a:cxn ang="0">
                      <a:pos x="948" y="250"/>
                    </a:cxn>
                    <a:cxn ang="0">
                      <a:pos x="948" y="250"/>
                    </a:cxn>
                    <a:cxn ang="0">
                      <a:pos x="1029" y="219"/>
                    </a:cxn>
                    <a:cxn ang="0">
                      <a:pos x="1245" y="250"/>
                    </a:cxn>
                    <a:cxn ang="0">
                      <a:pos x="1129" y="49"/>
                    </a:cxn>
                    <a:cxn ang="0">
                      <a:pos x="1002" y="124"/>
                    </a:cxn>
                    <a:cxn ang="0">
                      <a:pos x="1056" y="127"/>
                    </a:cxn>
                    <a:cxn ang="0">
                      <a:pos x="1197" y="147"/>
                    </a:cxn>
                    <a:cxn ang="0">
                      <a:pos x="1124" y="167"/>
                    </a:cxn>
                    <a:cxn ang="0">
                      <a:pos x="1096" y="178"/>
                    </a:cxn>
                    <a:cxn ang="0">
                      <a:pos x="1064" y="219"/>
                    </a:cxn>
                    <a:cxn ang="0">
                      <a:pos x="1046" y="280"/>
                    </a:cxn>
                    <a:cxn ang="0">
                      <a:pos x="987" y="394"/>
                    </a:cxn>
                    <a:cxn ang="0">
                      <a:pos x="1103" y="461"/>
                    </a:cxn>
                    <a:cxn ang="0">
                      <a:pos x="1127" y="427"/>
                    </a:cxn>
                    <a:cxn ang="0">
                      <a:pos x="1295" y="338"/>
                    </a:cxn>
                    <a:cxn ang="0">
                      <a:pos x="1311" y="357"/>
                    </a:cxn>
                    <a:cxn ang="0">
                      <a:pos x="1334" y="413"/>
                    </a:cxn>
                    <a:cxn ang="0">
                      <a:pos x="1245" y="250"/>
                    </a:cxn>
                    <a:cxn ang="0">
                      <a:pos x="910" y="282"/>
                    </a:cxn>
                    <a:cxn ang="0">
                      <a:pos x="770" y="334"/>
                    </a:cxn>
                    <a:cxn ang="0">
                      <a:pos x="576" y="486"/>
                    </a:cxn>
                    <a:cxn ang="0">
                      <a:pos x="668" y="346"/>
                    </a:cxn>
                    <a:cxn ang="0">
                      <a:pos x="870" y="282"/>
                    </a:cxn>
                    <a:cxn ang="0">
                      <a:pos x="593" y="305"/>
                    </a:cxn>
                    <a:cxn ang="0">
                      <a:pos x="353" y="564"/>
                    </a:cxn>
                    <a:cxn ang="0">
                      <a:pos x="127" y="585"/>
                    </a:cxn>
                    <a:cxn ang="0">
                      <a:pos x="86" y="654"/>
                    </a:cxn>
                    <a:cxn ang="0">
                      <a:pos x="137" y="811"/>
                    </a:cxn>
                    <a:cxn ang="0">
                      <a:pos x="178" y="893"/>
                    </a:cxn>
                    <a:cxn ang="0">
                      <a:pos x="372" y="1041"/>
                    </a:cxn>
                    <a:cxn ang="0">
                      <a:pos x="590" y="1180"/>
                    </a:cxn>
                    <a:cxn ang="0">
                      <a:pos x="630" y="1064"/>
                    </a:cxn>
                    <a:cxn ang="0">
                      <a:pos x="824" y="762"/>
                    </a:cxn>
                    <a:cxn ang="0">
                      <a:pos x="1050" y="613"/>
                    </a:cxn>
                    <a:cxn ang="0">
                      <a:pos x="962" y="426"/>
                    </a:cxn>
                  </a:cxnLst>
                  <a:rect l="0" t="0" r="r" b="b"/>
                  <a:pathLst>
                    <a:path w="1379" h="1180">
                      <a:moveTo>
                        <a:pt x="977" y="80"/>
                      </a:moveTo>
                      <a:cubicBezTo>
                        <a:pt x="919" y="55"/>
                        <a:pt x="932" y="205"/>
                        <a:pt x="938" y="221"/>
                      </a:cubicBezTo>
                      <a:cubicBezTo>
                        <a:pt x="953" y="198"/>
                        <a:pt x="964" y="75"/>
                        <a:pt x="977" y="80"/>
                      </a:cubicBezTo>
                      <a:close/>
                      <a:moveTo>
                        <a:pt x="948" y="250"/>
                      </a:moveTo>
                      <a:cubicBezTo>
                        <a:pt x="955" y="239"/>
                        <a:pt x="906" y="256"/>
                        <a:pt x="904" y="257"/>
                      </a:cubicBezTo>
                      <a:cubicBezTo>
                        <a:pt x="910" y="257"/>
                        <a:pt x="936" y="269"/>
                        <a:pt x="948" y="250"/>
                      </a:cubicBezTo>
                      <a:close/>
                      <a:moveTo>
                        <a:pt x="978" y="247"/>
                      </a:moveTo>
                      <a:cubicBezTo>
                        <a:pt x="995" y="238"/>
                        <a:pt x="1012" y="228"/>
                        <a:pt x="1029" y="219"/>
                      </a:cubicBezTo>
                      <a:cubicBezTo>
                        <a:pt x="996" y="175"/>
                        <a:pt x="1002" y="223"/>
                        <a:pt x="978" y="247"/>
                      </a:cubicBezTo>
                      <a:close/>
                      <a:moveTo>
                        <a:pt x="1245" y="250"/>
                      </a:moveTo>
                      <a:cubicBezTo>
                        <a:pt x="1225" y="185"/>
                        <a:pt x="1379" y="70"/>
                        <a:pt x="1203" y="109"/>
                      </a:cubicBezTo>
                      <a:cubicBezTo>
                        <a:pt x="1178" y="115"/>
                        <a:pt x="1126" y="77"/>
                        <a:pt x="1129" y="49"/>
                      </a:cubicBezTo>
                      <a:cubicBezTo>
                        <a:pt x="1131" y="33"/>
                        <a:pt x="1193" y="0"/>
                        <a:pt x="1128" y="2"/>
                      </a:cubicBezTo>
                      <a:cubicBezTo>
                        <a:pt x="1094" y="3"/>
                        <a:pt x="960" y="93"/>
                        <a:pt x="1002" y="124"/>
                      </a:cubicBezTo>
                      <a:cubicBezTo>
                        <a:pt x="1024" y="141"/>
                        <a:pt x="1048" y="68"/>
                        <a:pt x="1051" y="66"/>
                      </a:cubicBezTo>
                      <a:cubicBezTo>
                        <a:pt x="1080" y="53"/>
                        <a:pt x="1053" y="126"/>
                        <a:pt x="1056" y="127"/>
                      </a:cubicBezTo>
                      <a:cubicBezTo>
                        <a:pt x="1082" y="134"/>
                        <a:pt x="1101" y="87"/>
                        <a:pt x="1124" y="87"/>
                      </a:cubicBezTo>
                      <a:cubicBezTo>
                        <a:pt x="1111" y="87"/>
                        <a:pt x="1197" y="157"/>
                        <a:pt x="1197" y="147"/>
                      </a:cubicBezTo>
                      <a:cubicBezTo>
                        <a:pt x="1197" y="287"/>
                        <a:pt x="1147" y="133"/>
                        <a:pt x="1127" y="138"/>
                      </a:cubicBezTo>
                      <a:cubicBezTo>
                        <a:pt x="1116" y="141"/>
                        <a:pt x="1130" y="167"/>
                        <a:pt x="1124" y="167"/>
                      </a:cubicBezTo>
                      <a:cubicBezTo>
                        <a:pt x="1109" y="167"/>
                        <a:pt x="1125" y="118"/>
                        <a:pt x="1110" y="114"/>
                      </a:cubicBezTo>
                      <a:cubicBezTo>
                        <a:pt x="1077" y="105"/>
                        <a:pt x="1086" y="166"/>
                        <a:pt x="1096" y="178"/>
                      </a:cubicBezTo>
                      <a:cubicBezTo>
                        <a:pt x="1084" y="163"/>
                        <a:pt x="984" y="114"/>
                        <a:pt x="990" y="156"/>
                      </a:cubicBezTo>
                      <a:cubicBezTo>
                        <a:pt x="995" y="198"/>
                        <a:pt x="1055" y="182"/>
                        <a:pt x="1064" y="219"/>
                      </a:cubicBezTo>
                      <a:cubicBezTo>
                        <a:pt x="1068" y="236"/>
                        <a:pt x="989" y="243"/>
                        <a:pt x="999" y="268"/>
                      </a:cubicBezTo>
                      <a:cubicBezTo>
                        <a:pt x="1004" y="282"/>
                        <a:pt x="1044" y="249"/>
                        <a:pt x="1046" y="280"/>
                      </a:cubicBezTo>
                      <a:cubicBezTo>
                        <a:pt x="1047" y="314"/>
                        <a:pt x="1071" y="318"/>
                        <a:pt x="1018" y="318"/>
                      </a:cubicBezTo>
                      <a:cubicBezTo>
                        <a:pt x="976" y="318"/>
                        <a:pt x="973" y="366"/>
                        <a:pt x="987" y="394"/>
                      </a:cubicBezTo>
                      <a:cubicBezTo>
                        <a:pt x="1001" y="404"/>
                        <a:pt x="1081" y="445"/>
                        <a:pt x="1106" y="435"/>
                      </a:cubicBezTo>
                      <a:cubicBezTo>
                        <a:pt x="1116" y="454"/>
                        <a:pt x="1103" y="452"/>
                        <a:pt x="1103" y="461"/>
                      </a:cubicBezTo>
                      <a:cubicBezTo>
                        <a:pt x="1116" y="466"/>
                        <a:pt x="1161" y="477"/>
                        <a:pt x="1165" y="455"/>
                      </a:cubicBezTo>
                      <a:cubicBezTo>
                        <a:pt x="1170" y="424"/>
                        <a:pt x="1127" y="448"/>
                        <a:pt x="1127" y="427"/>
                      </a:cubicBezTo>
                      <a:cubicBezTo>
                        <a:pt x="1127" y="396"/>
                        <a:pt x="1202" y="398"/>
                        <a:pt x="1171" y="352"/>
                      </a:cubicBezTo>
                      <a:cubicBezTo>
                        <a:pt x="1187" y="350"/>
                        <a:pt x="1287" y="329"/>
                        <a:pt x="1295" y="338"/>
                      </a:cubicBezTo>
                      <a:cubicBezTo>
                        <a:pt x="1301" y="346"/>
                        <a:pt x="1265" y="364"/>
                        <a:pt x="1269" y="366"/>
                      </a:cubicBezTo>
                      <a:cubicBezTo>
                        <a:pt x="1283" y="363"/>
                        <a:pt x="1297" y="360"/>
                        <a:pt x="1311" y="357"/>
                      </a:cubicBezTo>
                      <a:cubicBezTo>
                        <a:pt x="1317" y="363"/>
                        <a:pt x="1278" y="383"/>
                        <a:pt x="1286" y="391"/>
                      </a:cubicBezTo>
                      <a:cubicBezTo>
                        <a:pt x="1288" y="393"/>
                        <a:pt x="1334" y="413"/>
                        <a:pt x="1334" y="413"/>
                      </a:cubicBezTo>
                      <a:cubicBezTo>
                        <a:pt x="1330" y="389"/>
                        <a:pt x="1362" y="338"/>
                        <a:pt x="1362" y="341"/>
                      </a:cubicBezTo>
                      <a:cubicBezTo>
                        <a:pt x="1368" y="315"/>
                        <a:pt x="1252" y="274"/>
                        <a:pt x="1245" y="250"/>
                      </a:cubicBezTo>
                      <a:close/>
                      <a:moveTo>
                        <a:pt x="962" y="426"/>
                      </a:moveTo>
                      <a:cubicBezTo>
                        <a:pt x="953" y="395"/>
                        <a:pt x="900" y="296"/>
                        <a:pt x="910" y="282"/>
                      </a:cubicBezTo>
                      <a:cubicBezTo>
                        <a:pt x="895" y="303"/>
                        <a:pt x="827" y="308"/>
                        <a:pt x="831" y="344"/>
                      </a:cubicBezTo>
                      <a:cubicBezTo>
                        <a:pt x="838" y="409"/>
                        <a:pt x="759" y="340"/>
                        <a:pt x="770" y="334"/>
                      </a:cubicBezTo>
                      <a:cubicBezTo>
                        <a:pt x="739" y="350"/>
                        <a:pt x="699" y="331"/>
                        <a:pt x="668" y="376"/>
                      </a:cubicBezTo>
                      <a:cubicBezTo>
                        <a:pt x="602" y="348"/>
                        <a:pt x="573" y="486"/>
                        <a:pt x="576" y="486"/>
                      </a:cubicBezTo>
                      <a:cubicBezTo>
                        <a:pt x="480" y="486"/>
                        <a:pt x="577" y="411"/>
                        <a:pt x="554" y="400"/>
                      </a:cubicBezTo>
                      <a:cubicBezTo>
                        <a:pt x="533" y="389"/>
                        <a:pt x="634" y="346"/>
                        <a:pt x="668" y="346"/>
                      </a:cubicBezTo>
                      <a:cubicBezTo>
                        <a:pt x="649" y="346"/>
                        <a:pt x="722" y="316"/>
                        <a:pt x="733" y="315"/>
                      </a:cubicBezTo>
                      <a:cubicBezTo>
                        <a:pt x="769" y="313"/>
                        <a:pt x="853" y="328"/>
                        <a:pt x="870" y="282"/>
                      </a:cubicBezTo>
                      <a:cubicBezTo>
                        <a:pt x="862" y="304"/>
                        <a:pt x="776" y="299"/>
                        <a:pt x="707" y="280"/>
                      </a:cubicBezTo>
                      <a:cubicBezTo>
                        <a:pt x="664" y="269"/>
                        <a:pt x="602" y="218"/>
                        <a:pt x="593" y="305"/>
                      </a:cubicBezTo>
                      <a:cubicBezTo>
                        <a:pt x="589" y="337"/>
                        <a:pt x="513" y="351"/>
                        <a:pt x="488" y="385"/>
                      </a:cubicBezTo>
                      <a:cubicBezTo>
                        <a:pt x="429" y="467"/>
                        <a:pt x="398" y="565"/>
                        <a:pt x="353" y="564"/>
                      </a:cubicBezTo>
                      <a:cubicBezTo>
                        <a:pt x="303" y="563"/>
                        <a:pt x="268" y="601"/>
                        <a:pt x="221" y="601"/>
                      </a:cubicBezTo>
                      <a:cubicBezTo>
                        <a:pt x="178" y="601"/>
                        <a:pt x="165" y="572"/>
                        <a:pt x="127" y="585"/>
                      </a:cubicBezTo>
                      <a:cubicBezTo>
                        <a:pt x="109" y="591"/>
                        <a:pt x="0" y="678"/>
                        <a:pt x="17" y="692"/>
                      </a:cubicBezTo>
                      <a:cubicBezTo>
                        <a:pt x="43" y="714"/>
                        <a:pt x="64" y="654"/>
                        <a:pt x="86" y="654"/>
                      </a:cubicBezTo>
                      <a:cubicBezTo>
                        <a:pt x="78" y="654"/>
                        <a:pt x="54" y="691"/>
                        <a:pt x="37" y="725"/>
                      </a:cubicBezTo>
                      <a:cubicBezTo>
                        <a:pt x="137" y="811"/>
                        <a:pt x="137" y="811"/>
                        <a:pt x="137" y="811"/>
                      </a:cubicBezTo>
                      <a:cubicBezTo>
                        <a:pt x="137" y="811"/>
                        <a:pt x="169" y="753"/>
                        <a:pt x="201" y="762"/>
                      </a:cubicBezTo>
                      <a:cubicBezTo>
                        <a:pt x="232" y="771"/>
                        <a:pt x="178" y="893"/>
                        <a:pt x="178" y="893"/>
                      </a:cubicBezTo>
                      <a:cubicBezTo>
                        <a:pt x="237" y="1010"/>
                        <a:pt x="237" y="1010"/>
                        <a:pt x="237" y="1010"/>
                      </a:cubicBezTo>
                      <a:cubicBezTo>
                        <a:pt x="237" y="1010"/>
                        <a:pt x="300" y="991"/>
                        <a:pt x="372" y="1041"/>
                      </a:cubicBezTo>
                      <a:cubicBezTo>
                        <a:pt x="444" y="1090"/>
                        <a:pt x="458" y="1162"/>
                        <a:pt x="458" y="1162"/>
                      </a:cubicBezTo>
                      <a:cubicBezTo>
                        <a:pt x="590" y="1180"/>
                        <a:pt x="590" y="1180"/>
                        <a:pt x="590" y="1180"/>
                      </a:cubicBezTo>
                      <a:cubicBezTo>
                        <a:pt x="594" y="1077"/>
                        <a:pt x="594" y="1077"/>
                        <a:pt x="594" y="1077"/>
                      </a:cubicBezTo>
                      <a:cubicBezTo>
                        <a:pt x="630" y="1064"/>
                        <a:pt x="630" y="1064"/>
                        <a:pt x="630" y="1064"/>
                      </a:cubicBezTo>
                      <a:cubicBezTo>
                        <a:pt x="630" y="1064"/>
                        <a:pt x="503" y="780"/>
                        <a:pt x="639" y="726"/>
                      </a:cubicBezTo>
                      <a:cubicBezTo>
                        <a:pt x="775" y="672"/>
                        <a:pt x="824" y="762"/>
                        <a:pt x="824" y="762"/>
                      </a:cubicBezTo>
                      <a:cubicBezTo>
                        <a:pt x="1086" y="676"/>
                        <a:pt x="1086" y="676"/>
                        <a:pt x="1086" y="676"/>
                      </a:cubicBezTo>
                      <a:cubicBezTo>
                        <a:pt x="1050" y="613"/>
                        <a:pt x="1050" y="613"/>
                        <a:pt x="1050" y="613"/>
                      </a:cubicBezTo>
                      <a:cubicBezTo>
                        <a:pt x="1119" y="526"/>
                        <a:pt x="1119" y="526"/>
                        <a:pt x="1119" y="526"/>
                      </a:cubicBezTo>
                      <a:cubicBezTo>
                        <a:pt x="1076" y="503"/>
                        <a:pt x="968" y="443"/>
                        <a:pt x="962" y="4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7" name="Freeform 14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697DEA7-F611-582E-D91B-6CA4BB124E4E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4698" y="988"/>
                  <a:ext cx="530" cy="542"/>
                </a:xfrm>
                <a:custGeom>
                  <a:avLst/>
                  <a:gdLst/>
                  <a:ahLst/>
                  <a:cxnLst>
                    <a:cxn ang="0">
                      <a:pos x="964" y="23"/>
                    </a:cxn>
                    <a:cxn ang="0">
                      <a:pos x="938" y="14"/>
                    </a:cxn>
                    <a:cxn ang="0">
                      <a:pos x="964" y="23"/>
                    </a:cxn>
                    <a:cxn ang="0">
                      <a:pos x="878" y="240"/>
                    </a:cxn>
                    <a:cxn ang="0">
                      <a:pos x="911" y="239"/>
                    </a:cxn>
                    <a:cxn ang="0">
                      <a:pos x="944" y="258"/>
                    </a:cxn>
                    <a:cxn ang="0">
                      <a:pos x="1033" y="325"/>
                    </a:cxn>
                    <a:cxn ang="0">
                      <a:pos x="987" y="329"/>
                    </a:cxn>
                    <a:cxn ang="0">
                      <a:pos x="984" y="274"/>
                    </a:cxn>
                    <a:cxn ang="0">
                      <a:pos x="919" y="409"/>
                    </a:cxn>
                    <a:cxn ang="0">
                      <a:pos x="981" y="412"/>
                    </a:cxn>
                    <a:cxn ang="0">
                      <a:pos x="1182" y="416"/>
                    </a:cxn>
                    <a:cxn ang="0">
                      <a:pos x="1066" y="256"/>
                    </a:cxn>
                    <a:cxn ang="0">
                      <a:pos x="875" y="99"/>
                    </a:cxn>
                    <a:cxn ang="0">
                      <a:pos x="878" y="240"/>
                    </a:cxn>
                    <a:cxn ang="0">
                      <a:pos x="1243" y="870"/>
                    </a:cxn>
                    <a:cxn ang="0">
                      <a:pos x="1137" y="568"/>
                    </a:cxn>
                    <a:cxn ang="0">
                      <a:pos x="1163" y="522"/>
                    </a:cxn>
                    <a:cxn ang="0">
                      <a:pos x="1017" y="525"/>
                    </a:cxn>
                    <a:cxn ang="0">
                      <a:pos x="943" y="483"/>
                    </a:cxn>
                    <a:cxn ang="0">
                      <a:pos x="907" y="400"/>
                    </a:cxn>
                    <a:cxn ang="0">
                      <a:pos x="904" y="318"/>
                    </a:cxn>
                    <a:cxn ang="0">
                      <a:pos x="860" y="207"/>
                    </a:cxn>
                    <a:cxn ang="0">
                      <a:pos x="821" y="138"/>
                    </a:cxn>
                    <a:cxn ang="0">
                      <a:pos x="681" y="203"/>
                    </a:cxn>
                    <a:cxn ang="0">
                      <a:pos x="631" y="117"/>
                    </a:cxn>
                    <a:cxn ang="0">
                      <a:pos x="615" y="108"/>
                    </a:cxn>
                    <a:cxn ang="0">
                      <a:pos x="546" y="195"/>
                    </a:cxn>
                    <a:cxn ang="0">
                      <a:pos x="582" y="258"/>
                    </a:cxn>
                    <a:cxn ang="0">
                      <a:pos x="320" y="344"/>
                    </a:cxn>
                    <a:cxn ang="0">
                      <a:pos x="135" y="308"/>
                    </a:cxn>
                    <a:cxn ang="0">
                      <a:pos x="126" y="646"/>
                    </a:cxn>
                    <a:cxn ang="0">
                      <a:pos x="90" y="660"/>
                    </a:cxn>
                    <a:cxn ang="0">
                      <a:pos x="86" y="763"/>
                    </a:cxn>
                    <a:cxn ang="0">
                      <a:pos x="11" y="753"/>
                    </a:cxn>
                    <a:cxn ang="0">
                      <a:pos x="2" y="970"/>
                    </a:cxn>
                    <a:cxn ang="0">
                      <a:pos x="8" y="975"/>
                    </a:cxn>
                    <a:cxn ang="0">
                      <a:pos x="161" y="1046"/>
                    </a:cxn>
                    <a:cxn ang="0">
                      <a:pos x="312" y="1073"/>
                    </a:cxn>
                    <a:cxn ang="0">
                      <a:pos x="436" y="1118"/>
                    </a:cxn>
                    <a:cxn ang="0">
                      <a:pos x="510" y="1065"/>
                    </a:cxn>
                    <a:cxn ang="0">
                      <a:pos x="561" y="1049"/>
                    </a:cxn>
                    <a:cxn ang="0">
                      <a:pos x="627" y="1143"/>
                    </a:cxn>
                    <a:cxn ang="0">
                      <a:pos x="613" y="1161"/>
                    </a:cxn>
                    <a:cxn ang="0">
                      <a:pos x="743" y="1315"/>
                    </a:cxn>
                    <a:cxn ang="0">
                      <a:pos x="856" y="1292"/>
                    </a:cxn>
                    <a:cxn ang="0">
                      <a:pos x="861" y="1243"/>
                    </a:cxn>
                    <a:cxn ang="0">
                      <a:pos x="933" y="1243"/>
                    </a:cxn>
                    <a:cxn ang="0">
                      <a:pos x="1032" y="1139"/>
                    </a:cxn>
                    <a:cxn ang="0">
                      <a:pos x="1041" y="1107"/>
                    </a:cxn>
                    <a:cxn ang="0">
                      <a:pos x="1312" y="967"/>
                    </a:cxn>
                    <a:cxn ang="0">
                      <a:pos x="1243" y="870"/>
                    </a:cxn>
                  </a:cxnLst>
                  <a:rect l="0" t="0" r="r" b="b"/>
                  <a:pathLst>
                    <a:path w="1312" h="1342">
                      <a:moveTo>
                        <a:pt x="964" y="23"/>
                      </a:moveTo>
                      <a:cubicBezTo>
                        <a:pt x="959" y="3"/>
                        <a:pt x="951" y="0"/>
                        <a:pt x="938" y="14"/>
                      </a:cubicBezTo>
                      <a:cubicBezTo>
                        <a:pt x="932" y="55"/>
                        <a:pt x="956" y="23"/>
                        <a:pt x="964" y="23"/>
                      </a:cubicBezTo>
                      <a:close/>
                      <a:moveTo>
                        <a:pt x="878" y="240"/>
                      </a:moveTo>
                      <a:cubicBezTo>
                        <a:pt x="877" y="240"/>
                        <a:pt x="897" y="258"/>
                        <a:pt x="911" y="239"/>
                      </a:cubicBezTo>
                      <a:cubicBezTo>
                        <a:pt x="918" y="248"/>
                        <a:pt x="930" y="249"/>
                        <a:pt x="944" y="258"/>
                      </a:cubicBezTo>
                      <a:cubicBezTo>
                        <a:pt x="951" y="218"/>
                        <a:pt x="1044" y="234"/>
                        <a:pt x="1033" y="325"/>
                      </a:cubicBezTo>
                      <a:cubicBezTo>
                        <a:pt x="1003" y="310"/>
                        <a:pt x="1016" y="322"/>
                        <a:pt x="987" y="329"/>
                      </a:cubicBezTo>
                      <a:cubicBezTo>
                        <a:pt x="984" y="319"/>
                        <a:pt x="986" y="286"/>
                        <a:pt x="984" y="274"/>
                      </a:cubicBezTo>
                      <a:cubicBezTo>
                        <a:pt x="949" y="334"/>
                        <a:pt x="1004" y="375"/>
                        <a:pt x="919" y="409"/>
                      </a:cubicBezTo>
                      <a:cubicBezTo>
                        <a:pt x="906" y="414"/>
                        <a:pt x="970" y="415"/>
                        <a:pt x="981" y="412"/>
                      </a:cubicBezTo>
                      <a:cubicBezTo>
                        <a:pt x="994" y="407"/>
                        <a:pt x="1166" y="368"/>
                        <a:pt x="1182" y="416"/>
                      </a:cubicBezTo>
                      <a:cubicBezTo>
                        <a:pt x="1164" y="363"/>
                        <a:pt x="1125" y="278"/>
                        <a:pt x="1066" y="256"/>
                      </a:cubicBezTo>
                      <a:cubicBezTo>
                        <a:pt x="1004" y="233"/>
                        <a:pt x="930" y="110"/>
                        <a:pt x="875" y="99"/>
                      </a:cubicBezTo>
                      <a:cubicBezTo>
                        <a:pt x="873" y="99"/>
                        <a:pt x="880" y="229"/>
                        <a:pt x="878" y="240"/>
                      </a:cubicBezTo>
                      <a:close/>
                      <a:moveTo>
                        <a:pt x="1243" y="870"/>
                      </a:moveTo>
                      <a:cubicBezTo>
                        <a:pt x="1211" y="767"/>
                        <a:pt x="1234" y="616"/>
                        <a:pt x="1137" y="568"/>
                      </a:cubicBezTo>
                      <a:cubicBezTo>
                        <a:pt x="1126" y="562"/>
                        <a:pt x="1180" y="536"/>
                        <a:pt x="1163" y="522"/>
                      </a:cubicBezTo>
                      <a:cubicBezTo>
                        <a:pt x="1141" y="505"/>
                        <a:pt x="1061" y="539"/>
                        <a:pt x="1017" y="525"/>
                      </a:cubicBezTo>
                      <a:cubicBezTo>
                        <a:pt x="1008" y="521"/>
                        <a:pt x="951" y="491"/>
                        <a:pt x="943" y="483"/>
                      </a:cubicBezTo>
                      <a:cubicBezTo>
                        <a:pt x="914" y="454"/>
                        <a:pt x="869" y="440"/>
                        <a:pt x="907" y="400"/>
                      </a:cubicBezTo>
                      <a:cubicBezTo>
                        <a:pt x="967" y="337"/>
                        <a:pt x="911" y="376"/>
                        <a:pt x="904" y="318"/>
                      </a:cubicBezTo>
                      <a:cubicBezTo>
                        <a:pt x="896" y="255"/>
                        <a:pt x="835" y="293"/>
                        <a:pt x="860" y="207"/>
                      </a:cubicBezTo>
                      <a:cubicBezTo>
                        <a:pt x="871" y="169"/>
                        <a:pt x="817" y="172"/>
                        <a:pt x="821" y="138"/>
                      </a:cubicBezTo>
                      <a:cubicBezTo>
                        <a:pt x="827" y="98"/>
                        <a:pt x="677" y="200"/>
                        <a:pt x="681" y="203"/>
                      </a:cubicBezTo>
                      <a:cubicBezTo>
                        <a:pt x="671" y="202"/>
                        <a:pt x="636" y="127"/>
                        <a:pt x="631" y="117"/>
                      </a:cubicBezTo>
                      <a:cubicBezTo>
                        <a:pt x="631" y="117"/>
                        <a:pt x="625" y="114"/>
                        <a:pt x="615" y="108"/>
                      </a:cubicBezTo>
                      <a:cubicBezTo>
                        <a:pt x="546" y="195"/>
                        <a:pt x="546" y="195"/>
                        <a:pt x="546" y="195"/>
                      </a:cubicBezTo>
                      <a:cubicBezTo>
                        <a:pt x="582" y="258"/>
                        <a:pt x="582" y="258"/>
                        <a:pt x="582" y="258"/>
                      </a:cubicBezTo>
                      <a:cubicBezTo>
                        <a:pt x="320" y="344"/>
                        <a:pt x="320" y="344"/>
                        <a:pt x="320" y="344"/>
                      </a:cubicBezTo>
                      <a:cubicBezTo>
                        <a:pt x="320" y="344"/>
                        <a:pt x="271" y="254"/>
                        <a:pt x="135" y="308"/>
                      </a:cubicBezTo>
                      <a:cubicBezTo>
                        <a:pt x="0" y="362"/>
                        <a:pt x="126" y="646"/>
                        <a:pt x="126" y="646"/>
                      </a:cubicBezTo>
                      <a:cubicBezTo>
                        <a:pt x="90" y="660"/>
                        <a:pt x="90" y="660"/>
                        <a:pt x="90" y="660"/>
                      </a:cubicBezTo>
                      <a:cubicBezTo>
                        <a:pt x="86" y="763"/>
                        <a:pt x="86" y="763"/>
                        <a:pt x="86" y="763"/>
                      </a:cubicBezTo>
                      <a:cubicBezTo>
                        <a:pt x="11" y="753"/>
                        <a:pt x="11" y="753"/>
                        <a:pt x="11" y="753"/>
                      </a:cubicBezTo>
                      <a:cubicBezTo>
                        <a:pt x="2" y="970"/>
                        <a:pt x="2" y="970"/>
                        <a:pt x="2" y="970"/>
                      </a:cubicBezTo>
                      <a:cubicBezTo>
                        <a:pt x="8" y="975"/>
                        <a:pt x="8" y="975"/>
                        <a:pt x="8" y="975"/>
                      </a:cubicBezTo>
                      <a:cubicBezTo>
                        <a:pt x="161" y="1046"/>
                        <a:pt x="161" y="1046"/>
                        <a:pt x="161" y="1046"/>
                      </a:cubicBezTo>
                      <a:cubicBezTo>
                        <a:pt x="312" y="1073"/>
                        <a:pt x="312" y="1073"/>
                        <a:pt x="312" y="1073"/>
                      </a:cubicBezTo>
                      <a:cubicBezTo>
                        <a:pt x="312" y="1073"/>
                        <a:pt x="380" y="1139"/>
                        <a:pt x="436" y="1118"/>
                      </a:cubicBezTo>
                      <a:cubicBezTo>
                        <a:pt x="491" y="1097"/>
                        <a:pt x="510" y="1065"/>
                        <a:pt x="510" y="1065"/>
                      </a:cubicBezTo>
                      <a:cubicBezTo>
                        <a:pt x="561" y="1049"/>
                        <a:pt x="561" y="1049"/>
                        <a:pt x="561" y="1049"/>
                      </a:cubicBezTo>
                      <a:cubicBezTo>
                        <a:pt x="627" y="1143"/>
                        <a:pt x="627" y="1143"/>
                        <a:pt x="627" y="1143"/>
                      </a:cubicBezTo>
                      <a:cubicBezTo>
                        <a:pt x="613" y="1161"/>
                        <a:pt x="613" y="1161"/>
                        <a:pt x="613" y="1161"/>
                      </a:cubicBezTo>
                      <a:cubicBezTo>
                        <a:pt x="613" y="1161"/>
                        <a:pt x="686" y="1288"/>
                        <a:pt x="743" y="1315"/>
                      </a:cubicBezTo>
                      <a:cubicBezTo>
                        <a:pt x="802" y="1342"/>
                        <a:pt x="856" y="1292"/>
                        <a:pt x="856" y="1292"/>
                      </a:cubicBezTo>
                      <a:cubicBezTo>
                        <a:pt x="861" y="1243"/>
                        <a:pt x="861" y="1243"/>
                        <a:pt x="861" y="1243"/>
                      </a:cubicBezTo>
                      <a:cubicBezTo>
                        <a:pt x="933" y="1243"/>
                        <a:pt x="933" y="1243"/>
                        <a:pt x="933" y="1243"/>
                      </a:cubicBezTo>
                      <a:cubicBezTo>
                        <a:pt x="1032" y="1139"/>
                        <a:pt x="1032" y="1139"/>
                        <a:pt x="1032" y="1139"/>
                      </a:cubicBezTo>
                      <a:cubicBezTo>
                        <a:pt x="1041" y="1107"/>
                        <a:pt x="1041" y="1107"/>
                        <a:pt x="1041" y="1107"/>
                      </a:cubicBezTo>
                      <a:cubicBezTo>
                        <a:pt x="1312" y="967"/>
                        <a:pt x="1312" y="967"/>
                        <a:pt x="1312" y="967"/>
                      </a:cubicBezTo>
                      <a:lnTo>
                        <a:pt x="1243" y="8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8" name="Freeform 14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88039BA-C3F2-EE42-AAC6-7226BBEE41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16" y="1364"/>
                  <a:ext cx="608" cy="323"/>
                </a:xfrm>
                <a:custGeom>
                  <a:avLst/>
                  <a:gdLst/>
                  <a:ahLst/>
                  <a:cxnLst>
                    <a:cxn ang="0">
                      <a:pos x="1323" y="508"/>
                    </a:cxn>
                    <a:cxn ang="0">
                      <a:pos x="1351" y="369"/>
                    </a:cxn>
                    <a:cxn ang="0">
                      <a:pos x="1463" y="256"/>
                    </a:cxn>
                    <a:cxn ang="0">
                      <a:pos x="1485" y="51"/>
                    </a:cxn>
                    <a:cxn ang="0">
                      <a:pos x="1244" y="175"/>
                    </a:cxn>
                    <a:cxn ang="0">
                      <a:pos x="1235" y="207"/>
                    </a:cxn>
                    <a:cxn ang="0">
                      <a:pos x="1136" y="311"/>
                    </a:cxn>
                    <a:cxn ang="0">
                      <a:pos x="1064" y="311"/>
                    </a:cxn>
                    <a:cxn ang="0">
                      <a:pos x="1059" y="360"/>
                    </a:cxn>
                    <a:cxn ang="0">
                      <a:pos x="946" y="383"/>
                    </a:cxn>
                    <a:cxn ang="0">
                      <a:pos x="815" y="229"/>
                    </a:cxn>
                    <a:cxn ang="0">
                      <a:pos x="829" y="211"/>
                    </a:cxn>
                    <a:cxn ang="0">
                      <a:pos x="763" y="117"/>
                    </a:cxn>
                    <a:cxn ang="0">
                      <a:pos x="712" y="133"/>
                    </a:cxn>
                    <a:cxn ang="0">
                      <a:pos x="638" y="186"/>
                    </a:cxn>
                    <a:cxn ang="0">
                      <a:pos x="514" y="141"/>
                    </a:cxn>
                    <a:cxn ang="0">
                      <a:pos x="363" y="114"/>
                    </a:cxn>
                    <a:cxn ang="0">
                      <a:pos x="210" y="42"/>
                    </a:cxn>
                    <a:cxn ang="0">
                      <a:pos x="177" y="13"/>
                    </a:cxn>
                    <a:cxn ang="0">
                      <a:pos x="71" y="15"/>
                    </a:cxn>
                    <a:cxn ang="0">
                      <a:pos x="0" y="116"/>
                    </a:cxn>
                    <a:cxn ang="0">
                      <a:pos x="84" y="234"/>
                    </a:cxn>
                    <a:cxn ang="0">
                      <a:pos x="52" y="360"/>
                    </a:cxn>
                    <a:cxn ang="0">
                      <a:pos x="174" y="441"/>
                    </a:cxn>
                    <a:cxn ang="0">
                      <a:pos x="146" y="477"/>
                    </a:cxn>
                    <a:cxn ang="0">
                      <a:pos x="199" y="504"/>
                    </a:cxn>
                    <a:cxn ang="0">
                      <a:pos x="197" y="577"/>
                    </a:cxn>
                    <a:cxn ang="0">
                      <a:pos x="333" y="641"/>
                    </a:cxn>
                    <a:cxn ang="0">
                      <a:pos x="373" y="587"/>
                    </a:cxn>
                    <a:cxn ang="0">
                      <a:pos x="477" y="614"/>
                    </a:cxn>
                    <a:cxn ang="0">
                      <a:pos x="545" y="713"/>
                    </a:cxn>
                    <a:cxn ang="0">
                      <a:pos x="658" y="682"/>
                    </a:cxn>
                    <a:cxn ang="0">
                      <a:pos x="772" y="766"/>
                    </a:cxn>
                    <a:cxn ang="0">
                      <a:pos x="772" y="754"/>
                    </a:cxn>
                    <a:cxn ang="0">
                      <a:pos x="846" y="694"/>
                    </a:cxn>
                    <a:cxn ang="0">
                      <a:pos x="907" y="709"/>
                    </a:cxn>
                    <a:cxn ang="0">
                      <a:pos x="936" y="731"/>
                    </a:cxn>
                    <a:cxn ang="0">
                      <a:pos x="956" y="678"/>
                    </a:cxn>
                    <a:cxn ang="0">
                      <a:pos x="979" y="694"/>
                    </a:cxn>
                    <a:cxn ang="0">
                      <a:pos x="977" y="739"/>
                    </a:cxn>
                    <a:cxn ang="0">
                      <a:pos x="1009" y="754"/>
                    </a:cxn>
                    <a:cxn ang="0">
                      <a:pos x="1046" y="795"/>
                    </a:cxn>
                    <a:cxn ang="0">
                      <a:pos x="1069" y="801"/>
                    </a:cxn>
                    <a:cxn ang="0">
                      <a:pos x="1167" y="749"/>
                    </a:cxn>
                    <a:cxn ang="0">
                      <a:pos x="1181" y="718"/>
                    </a:cxn>
                    <a:cxn ang="0">
                      <a:pos x="1221" y="691"/>
                    </a:cxn>
                    <a:cxn ang="0">
                      <a:pos x="1375" y="718"/>
                    </a:cxn>
                    <a:cxn ang="0">
                      <a:pos x="1505" y="595"/>
                    </a:cxn>
                    <a:cxn ang="0">
                      <a:pos x="1323" y="508"/>
                    </a:cxn>
                  </a:cxnLst>
                  <a:rect l="0" t="0" r="r" b="b"/>
                  <a:pathLst>
                    <a:path w="1505" h="801">
                      <a:moveTo>
                        <a:pt x="1323" y="508"/>
                      </a:moveTo>
                      <a:cubicBezTo>
                        <a:pt x="1339" y="471"/>
                        <a:pt x="1330" y="396"/>
                        <a:pt x="1351" y="369"/>
                      </a:cubicBezTo>
                      <a:cubicBezTo>
                        <a:pt x="1386" y="323"/>
                        <a:pt x="1453" y="324"/>
                        <a:pt x="1463" y="256"/>
                      </a:cubicBezTo>
                      <a:cubicBezTo>
                        <a:pt x="1474" y="186"/>
                        <a:pt x="1493" y="117"/>
                        <a:pt x="1485" y="51"/>
                      </a:cubicBezTo>
                      <a:cubicBezTo>
                        <a:pt x="1244" y="175"/>
                        <a:pt x="1244" y="175"/>
                        <a:pt x="1244" y="175"/>
                      </a:cubicBezTo>
                      <a:cubicBezTo>
                        <a:pt x="1235" y="207"/>
                        <a:pt x="1235" y="207"/>
                        <a:pt x="1235" y="207"/>
                      </a:cubicBezTo>
                      <a:cubicBezTo>
                        <a:pt x="1136" y="311"/>
                        <a:pt x="1136" y="311"/>
                        <a:pt x="1136" y="311"/>
                      </a:cubicBezTo>
                      <a:cubicBezTo>
                        <a:pt x="1064" y="311"/>
                        <a:pt x="1064" y="311"/>
                        <a:pt x="1064" y="311"/>
                      </a:cubicBezTo>
                      <a:cubicBezTo>
                        <a:pt x="1059" y="360"/>
                        <a:pt x="1059" y="360"/>
                        <a:pt x="1059" y="360"/>
                      </a:cubicBezTo>
                      <a:cubicBezTo>
                        <a:pt x="1059" y="360"/>
                        <a:pt x="1005" y="410"/>
                        <a:pt x="946" y="383"/>
                      </a:cubicBezTo>
                      <a:cubicBezTo>
                        <a:pt x="888" y="356"/>
                        <a:pt x="815" y="229"/>
                        <a:pt x="815" y="229"/>
                      </a:cubicBezTo>
                      <a:cubicBezTo>
                        <a:pt x="829" y="211"/>
                        <a:pt x="829" y="211"/>
                        <a:pt x="829" y="211"/>
                      </a:cubicBezTo>
                      <a:cubicBezTo>
                        <a:pt x="763" y="117"/>
                        <a:pt x="763" y="117"/>
                        <a:pt x="763" y="117"/>
                      </a:cubicBezTo>
                      <a:cubicBezTo>
                        <a:pt x="712" y="133"/>
                        <a:pt x="712" y="133"/>
                        <a:pt x="712" y="133"/>
                      </a:cubicBezTo>
                      <a:cubicBezTo>
                        <a:pt x="712" y="133"/>
                        <a:pt x="693" y="165"/>
                        <a:pt x="638" y="186"/>
                      </a:cubicBezTo>
                      <a:cubicBezTo>
                        <a:pt x="582" y="207"/>
                        <a:pt x="514" y="141"/>
                        <a:pt x="514" y="141"/>
                      </a:cubicBezTo>
                      <a:cubicBezTo>
                        <a:pt x="363" y="114"/>
                        <a:pt x="363" y="114"/>
                        <a:pt x="363" y="114"/>
                      </a:cubicBezTo>
                      <a:cubicBezTo>
                        <a:pt x="210" y="42"/>
                        <a:pt x="210" y="42"/>
                        <a:pt x="210" y="42"/>
                      </a:cubicBezTo>
                      <a:cubicBezTo>
                        <a:pt x="177" y="13"/>
                        <a:pt x="177" y="13"/>
                        <a:pt x="177" y="13"/>
                      </a:cubicBezTo>
                      <a:cubicBezTo>
                        <a:pt x="177" y="13"/>
                        <a:pt x="116" y="0"/>
                        <a:pt x="71" y="15"/>
                      </a:cubicBezTo>
                      <a:cubicBezTo>
                        <a:pt x="29" y="30"/>
                        <a:pt x="35" y="87"/>
                        <a:pt x="0" y="116"/>
                      </a:cubicBezTo>
                      <a:cubicBezTo>
                        <a:pt x="84" y="234"/>
                        <a:pt x="84" y="234"/>
                        <a:pt x="84" y="234"/>
                      </a:cubicBezTo>
                      <a:cubicBezTo>
                        <a:pt x="52" y="360"/>
                        <a:pt x="52" y="360"/>
                        <a:pt x="52" y="360"/>
                      </a:cubicBezTo>
                      <a:cubicBezTo>
                        <a:pt x="174" y="441"/>
                        <a:pt x="174" y="441"/>
                        <a:pt x="174" y="441"/>
                      </a:cubicBezTo>
                      <a:cubicBezTo>
                        <a:pt x="146" y="477"/>
                        <a:pt x="146" y="477"/>
                        <a:pt x="146" y="477"/>
                      </a:cubicBezTo>
                      <a:cubicBezTo>
                        <a:pt x="199" y="504"/>
                        <a:pt x="199" y="504"/>
                        <a:pt x="199" y="504"/>
                      </a:cubicBezTo>
                      <a:cubicBezTo>
                        <a:pt x="197" y="577"/>
                        <a:pt x="197" y="577"/>
                        <a:pt x="197" y="577"/>
                      </a:cubicBezTo>
                      <a:cubicBezTo>
                        <a:pt x="333" y="641"/>
                        <a:pt x="333" y="641"/>
                        <a:pt x="333" y="641"/>
                      </a:cubicBezTo>
                      <a:cubicBezTo>
                        <a:pt x="373" y="587"/>
                        <a:pt x="373" y="587"/>
                        <a:pt x="373" y="587"/>
                      </a:cubicBezTo>
                      <a:cubicBezTo>
                        <a:pt x="477" y="614"/>
                        <a:pt x="477" y="614"/>
                        <a:pt x="477" y="614"/>
                      </a:cubicBezTo>
                      <a:cubicBezTo>
                        <a:pt x="477" y="614"/>
                        <a:pt x="509" y="718"/>
                        <a:pt x="545" y="713"/>
                      </a:cubicBezTo>
                      <a:cubicBezTo>
                        <a:pt x="581" y="709"/>
                        <a:pt x="612" y="663"/>
                        <a:pt x="658" y="682"/>
                      </a:cubicBezTo>
                      <a:cubicBezTo>
                        <a:pt x="691" y="695"/>
                        <a:pt x="745" y="742"/>
                        <a:pt x="772" y="766"/>
                      </a:cubicBezTo>
                      <a:cubicBezTo>
                        <a:pt x="772" y="754"/>
                        <a:pt x="772" y="754"/>
                        <a:pt x="772" y="754"/>
                      </a:cubicBezTo>
                      <a:cubicBezTo>
                        <a:pt x="846" y="694"/>
                        <a:pt x="846" y="694"/>
                        <a:pt x="846" y="694"/>
                      </a:cubicBezTo>
                      <a:cubicBezTo>
                        <a:pt x="907" y="709"/>
                        <a:pt x="907" y="709"/>
                        <a:pt x="907" y="709"/>
                      </a:cubicBezTo>
                      <a:cubicBezTo>
                        <a:pt x="936" y="731"/>
                        <a:pt x="936" y="731"/>
                        <a:pt x="936" y="731"/>
                      </a:cubicBezTo>
                      <a:cubicBezTo>
                        <a:pt x="936" y="731"/>
                        <a:pt x="946" y="680"/>
                        <a:pt x="956" y="678"/>
                      </a:cubicBezTo>
                      <a:cubicBezTo>
                        <a:pt x="966" y="676"/>
                        <a:pt x="979" y="694"/>
                        <a:pt x="979" y="694"/>
                      </a:cubicBezTo>
                      <a:cubicBezTo>
                        <a:pt x="977" y="739"/>
                        <a:pt x="977" y="739"/>
                        <a:pt x="977" y="739"/>
                      </a:cubicBezTo>
                      <a:cubicBezTo>
                        <a:pt x="1009" y="754"/>
                        <a:pt x="1009" y="754"/>
                        <a:pt x="1009" y="754"/>
                      </a:cubicBezTo>
                      <a:cubicBezTo>
                        <a:pt x="1046" y="795"/>
                        <a:pt x="1046" y="795"/>
                        <a:pt x="1046" y="795"/>
                      </a:cubicBezTo>
                      <a:cubicBezTo>
                        <a:pt x="1069" y="801"/>
                        <a:pt x="1069" y="801"/>
                        <a:pt x="1069" y="801"/>
                      </a:cubicBezTo>
                      <a:cubicBezTo>
                        <a:pt x="1167" y="749"/>
                        <a:pt x="1167" y="749"/>
                        <a:pt x="1167" y="749"/>
                      </a:cubicBezTo>
                      <a:cubicBezTo>
                        <a:pt x="1181" y="718"/>
                        <a:pt x="1181" y="718"/>
                        <a:pt x="1181" y="718"/>
                      </a:cubicBezTo>
                      <a:cubicBezTo>
                        <a:pt x="1221" y="691"/>
                        <a:pt x="1221" y="691"/>
                        <a:pt x="1221" y="691"/>
                      </a:cubicBezTo>
                      <a:cubicBezTo>
                        <a:pt x="1375" y="718"/>
                        <a:pt x="1375" y="718"/>
                        <a:pt x="1375" y="718"/>
                      </a:cubicBezTo>
                      <a:cubicBezTo>
                        <a:pt x="1505" y="595"/>
                        <a:pt x="1505" y="595"/>
                        <a:pt x="1505" y="595"/>
                      </a:cubicBezTo>
                      <a:cubicBezTo>
                        <a:pt x="1447" y="546"/>
                        <a:pt x="1382" y="511"/>
                        <a:pt x="1323" y="508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9" name="Freeform 14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D92BE65-7AD0-0D55-FB91-FC65D65E69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4" y="1603"/>
                  <a:ext cx="370" cy="436"/>
                </a:xfrm>
                <a:custGeom>
                  <a:avLst/>
                  <a:gdLst/>
                  <a:ahLst/>
                  <a:cxnLst>
                    <a:cxn ang="0">
                      <a:pos x="83" y="362"/>
                    </a:cxn>
                    <a:cxn ang="0">
                      <a:pos x="86" y="412"/>
                    </a:cxn>
                    <a:cxn ang="0">
                      <a:pos x="50" y="430"/>
                    </a:cxn>
                    <a:cxn ang="0">
                      <a:pos x="50" y="543"/>
                    </a:cxn>
                    <a:cxn ang="0">
                      <a:pos x="0" y="588"/>
                    </a:cxn>
                    <a:cxn ang="0">
                      <a:pos x="32" y="638"/>
                    </a:cxn>
                    <a:cxn ang="0">
                      <a:pos x="27" y="692"/>
                    </a:cxn>
                    <a:cxn ang="0">
                      <a:pos x="117" y="787"/>
                    </a:cxn>
                    <a:cxn ang="0">
                      <a:pos x="59" y="988"/>
                    </a:cxn>
                    <a:cxn ang="0">
                      <a:pos x="100" y="989"/>
                    </a:cxn>
                    <a:cxn ang="0">
                      <a:pos x="133" y="956"/>
                    </a:cxn>
                    <a:cxn ang="0">
                      <a:pos x="161" y="976"/>
                    </a:cxn>
                    <a:cxn ang="0">
                      <a:pos x="143" y="1005"/>
                    </a:cxn>
                    <a:cxn ang="0">
                      <a:pos x="176" y="1059"/>
                    </a:cxn>
                    <a:cxn ang="0">
                      <a:pos x="269" y="1080"/>
                    </a:cxn>
                    <a:cxn ang="0">
                      <a:pos x="273" y="1037"/>
                    </a:cxn>
                    <a:cxn ang="0">
                      <a:pos x="354" y="1011"/>
                    </a:cxn>
                    <a:cxn ang="0">
                      <a:pos x="358" y="964"/>
                    </a:cxn>
                    <a:cxn ang="0">
                      <a:pos x="414" y="891"/>
                    </a:cxn>
                    <a:cxn ang="0">
                      <a:pos x="559" y="917"/>
                    </a:cxn>
                    <a:cxn ang="0">
                      <a:pos x="610" y="870"/>
                    </a:cxn>
                    <a:cxn ang="0">
                      <a:pos x="725" y="836"/>
                    </a:cxn>
                    <a:cxn ang="0">
                      <a:pos x="733" y="776"/>
                    </a:cxn>
                    <a:cxn ang="0">
                      <a:pos x="789" y="763"/>
                    </a:cxn>
                    <a:cxn ang="0">
                      <a:pos x="814" y="733"/>
                    </a:cxn>
                    <a:cxn ang="0">
                      <a:pos x="905" y="731"/>
                    </a:cxn>
                    <a:cxn ang="0">
                      <a:pos x="870" y="636"/>
                    </a:cxn>
                    <a:cxn ang="0">
                      <a:pos x="853" y="473"/>
                    </a:cxn>
                    <a:cxn ang="0">
                      <a:pos x="773" y="356"/>
                    </a:cxn>
                    <a:cxn ang="0">
                      <a:pos x="818" y="250"/>
                    </a:cxn>
                    <a:cxn ang="0">
                      <a:pos x="667" y="0"/>
                    </a:cxn>
                    <a:cxn ang="0">
                      <a:pos x="537" y="124"/>
                    </a:cxn>
                    <a:cxn ang="0">
                      <a:pos x="383" y="96"/>
                    </a:cxn>
                    <a:cxn ang="0">
                      <a:pos x="343" y="124"/>
                    </a:cxn>
                    <a:cxn ang="0">
                      <a:pos x="329" y="154"/>
                    </a:cxn>
                    <a:cxn ang="0">
                      <a:pos x="231" y="206"/>
                    </a:cxn>
                    <a:cxn ang="0">
                      <a:pos x="241" y="209"/>
                    </a:cxn>
                    <a:cxn ang="0">
                      <a:pos x="227" y="273"/>
                    </a:cxn>
                    <a:cxn ang="0">
                      <a:pos x="290" y="285"/>
                    </a:cxn>
                    <a:cxn ang="0">
                      <a:pos x="286" y="355"/>
                    </a:cxn>
                    <a:cxn ang="0">
                      <a:pos x="231" y="412"/>
                    </a:cxn>
                    <a:cxn ang="0">
                      <a:pos x="223" y="363"/>
                    </a:cxn>
                    <a:cxn ang="0">
                      <a:pos x="124" y="336"/>
                    </a:cxn>
                    <a:cxn ang="0">
                      <a:pos x="96" y="365"/>
                    </a:cxn>
                    <a:cxn ang="0">
                      <a:pos x="83" y="362"/>
                    </a:cxn>
                  </a:cxnLst>
                  <a:rect l="0" t="0" r="r" b="b"/>
                  <a:pathLst>
                    <a:path w="915" h="1080">
                      <a:moveTo>
                        <a:pt x="83" y="362"/>
                      </a:moveTo>
                      <a:cubicBezTo>
                        <a:pt x="86" y="412"/>
                        <a:pt x="86" y="412"/>
                        <a:pt x="86" y="412"/>
                      </a:cubicBezTo>
                      <a:cubicBezTo>
                        <a:pt x="50" y="430"/>
                        <a:pt x="50" y="430"/>
                        <a:pt x="50" y="430"/>
                      </a:cubicBezTo>
                      <a:cubicBezTo>
                        <a:pt x="50" y="543"/>
                        <a:pt x="50" y="543"/>
                        <a:pt x="50" y="543"/>
                      </a:cubicBezTo>
                      <a:cubicBezTo>
                        <a:pt x="0" y="588"/>
                        <a:pt x="0" y="588"/>
                        <a:pt x="0" y="588"/>
                      </a:cubicBezTo>
                      <a:cubicBezTo>
                        <a:pt x="32" y="638"/>
                        <a:pt x="32" y="638"/>
                        <a:pt x="32" y="638"/>
                      </a:cubicBezTo>
                      <a:cubicBezTo>
                        <a:pt x="27" y="692"/>
                        <a:pt x="27" y="692"/>
                        <a:pt x="27" y="692"/>
                      </a:cubicBezTo>
                      <a:cubicBezTo>
                        <a:pt x="27" y="692"/>
                        <a:pt x="113" y="715"/>
                        <a:pt x="117" y="787"/>
                      </a:cubicBezTo>
                      <a:cubicBezTo>
                        <a:pt x="120" y="834"/>
                        <a:pt x="84" y="928"/>
                        <a:pt x="59" y="988"/>
                      </a:cubicBezTo>
                      <a:cubicBezTo>
                        <a:pt x="81" y="988"/>
                        <a:pt x="100" y="989"/>
                        <a:pt x="100" y="989"/>
                      </a:cubicBezTo>
                      <a:cubicBezTo>
                        <a:pt x="133" y="956"/>
                        <a:pt x="133" y="956"/>
                        <a:pt x="133" y="956"/>
                      </a:cubicBezTo>
                      <a:cubicBezTo>
                        <a:pt x="161" y="976"/>
                        <a:pt x="161" y="976"/>
                        <a:pt x="161" y="976"/>
                      </a:cubicBezTo>
                      <a:cubicBezTo>
                        <a:pt x="143" y="1005"/>
                        <a:pt x="143" y="1005"/>
                        <a:pt x="143" y="1005"/>
                      </a:cubicBezTo>
                      <a:cubicBezTo>
                        <a:pt x="143" y="1005"/>
                        <a:pt x="169" y="1031"/>
                        <a:pt x="176" y="1059"/>
                      </a:cubicBezTo>
                      <a:cubicBezTo>
                        <a:pt x="269" y="1080"/>
                        <a:pt x="269" y="1080"/>
                        <a:pt x="269" y="1080"/>
                      </a:cubicBezTo>
                      <a:cubicBezTo>
                        <a:pt x="273" y="1037"/>
                        <a:pt x="273" y="1037"/>
                        <a:pt x="273" y="1037"/>
                      </a:cubicBezTo>
                      <a:cubicBezTo>
                        <a:pt x="354" y="1011"/>
                        <a:pt x="354" y="1011"/>
                        <a:pt x="354" y="1011"/>
                      </a:cubicBezTo>
                      <a:cubicBezTo>
                        <a:pt x="358" y="964"/>
                        <a:pt x="358" y="964"/>
                        <a:pt x="358" y="964"/>
                      </a:cubicBezTo>
                      <a:cubicBezTo>
                        <a:pt x="358" y="964"/>
                        <a:pt x="346" y="908"/>
                        <a:pt x="414" y="891"/>
                      </a:cubicBezTo>
                      <a:cubicBezTo>
                        <a:pt x="482" y="874"/>
                        <a:pt x="520" y="925"/>
                        <a:pt x="559" y="917"/>
                      </a:cubicBezTo>
                      <a:cubicBezTo>
                        <a:pt x="597" y="908"/>
                        <a:pt x="610" y="870"/>
                        <a:pt x="610" y="870"/>
                      </a:cubicBezTo>
                      <a:cubicBezTo>
                        <a:pt x="725" y="836"/>
                        <a:pt x="725" y="836"/>
                        <a:pt x="725" y="836"/>
                      </a:cubicBezTo>
                      <a:cubicBezTo>
                        <a:pt x="725" y="836"/>
                        <a:pt x="695" y="797"/>
                        <a:pt x="733" y="776"/>
                      </a:cubicBezTo>
                      <a:cubicBezTo>
                        <a:pt x="772" y="755"/>
                        <a:pt x="789" y="763"/>
                        <a:pt x="789" y="763"/>
                      </a:cubicBezTo>
                      <a:cubicBezTo>
                        <a:pt x="814" y="733"/>
                        <a:pt x="814" y="733"/>
                        <a:pt x="814" y="733"/>
                      </a:cubicBezTo>
                      <a:cubicBezTo>
                        <a:pt x="905" y="731"/>
                        <a:pt x="905" y="731"/>
                        <a:pt x="905" y="731"/>
                      </a:cubicBezTo>
                      <a:cubicBezTo>
                        <a:pt x="915" y="685"/>
                        <a:pt x="909" y="644"/>
                        <a:pt x="870" y="636"/>
                      </a:cubicBezTo>
                      <a:cubicBezTo>
                        <a:pt x="846" y="632"/>
                        <a:pt x="902" y="491"/>
                        <a:pt x="853" y="473"/>
                      </a:cubicBezTo>
                      <a:cubicBezTo>
                        <a:pt x="788" y="449"/>
                        <a:pt x="788" y="421"/>
                        <a:pt x="773" y="356"/>
                      </a:cubicBezTo>
                      <a:cubicBezTo>
                        <a:pt x="757" y="288"/>
                        <a:pt x="818" y="305"/>
                        <a:pt x="818" y="250"/>
                      </a:cubicBezTo>
                      <a:cubicBezTo>
                        <a:pt x="818" y="178"/>
                        <a:pt x="752" y="73"/>
                        <a:pt x="667" y="0"/>
                      </a:cubicBezTo>
                      <a:cubicBezTo>
                        <a:pt x="537" y="124"/>
                        <a:pt x="537" y="124"/>
                        <a:pt x="537" y="124"/>
                      </a:cubicBezTo>
                      <a:cubicBezTo>
                        <a:pt x="383" y="96"/>
                        <a:pt x="383" y="96"/>
                        <a:pt x="383" y="96"/>
                      </a:cubicBezTo>
                      <a:cubicBezTo>
                        <a:pt x="343" y="124"/>
                        <a:pt x="343" y="124"/>
                        <a:pt x="343" y="124"/>
                      </a:cubicBezTo>
                      <a:cubicBezTo>
                        <a:pt x="329" y="154"/>
                        <a:pt x="329" y="154"/>
                        <a:pt x="329" y="154"/>
                      </a:cubicBezTo>
                      <a:cubicBezTo>
                        <a:pt x="231" y="206"/>
                        <a:pt x="231" y="206"/>
                        <a:pt x="231" y="206"/>
                      </a:cubicBezTo>
                      <a:cubicBezTo>
                        <a:pt x="241" y="209"/>
                        <a:pt x="241" y="209"/>
                        <a:pt x="241" y="209"/>
                      </a:cubicBezTo>
                      <a:cubicBezTo>
                        <a:pt x="241" y="209"/>
                        <a:pt x="216" y="258"/>
                        <a:pt x="227" y="273"/>
                      </a:cubicBezTo>
                      <a:cubicBezTo>
                        <a:pt x="239" y="289"/>
                        <a:pt x="290" y="285"/>
                        <a:pt x="290" y="285"/>
                      </a:cubicBezTo>
                      <a:cubicBezTo>
                        <a:pt x="286" y="355"/>
                        <a:pt x="286" y="355"/>
                        <a:pt x="286" y="355"/>
                      </a:cubicBezTo>
                      <a:cubicBezTo>
                        <a:pt x="231" y="412"/>
                        <a:pt x="231" y="412"/>
                        <a:pt x="231" y="412"/>
                      </a:cubicBezTo>
                      <a:cubicBezTo>
                        <a:pt x="223" y="363"/>
                        <a:pt x="223" y="363"/>
                        <a:pt x="223" y="363"/>
                      </a:cubicBezTo>
                      <a:cubicBezTo>
                        <a:pt x="124" y="336"/>
                        <a:pt x="124" y="336"/>
                        <a:pt x="124" y="336"/>
                      </a:cubicBezTo>
                      <a:cubicBezTo>
                        <a:pt x="96" y="365"/>
                        <a:pt x="96" y="365"/>
                        <a:pt x="96" y="365"/>
                      </a:cubicBezTo>
                      <a:cubicBezTo>
                        <a:pt x="83" y="362"/>
                        <a:pt x="83" y="362"/>
                        <a:pt x="83" y="36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0" name="Freeform 15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D1A1485-38CB-42D8-BC6C-875758CD6D8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69" y="1596"/>
                  <a:ext cx="334" cy="409"/>
                </a:xfrm>
                <a:custGeom>
                  <a:avLst/>
                  <a:gdLst/>
                  <a:ahLst/>
                  <a:cxnLst>
                    <a:cxn ang="0">
                      <a:pos x="735" y="710"/>
                    </a:cxn>
                    <a:cxn ang="0">
                      <a:pos x="708" y="606"/>
                    </a:cxn>
                    <a:cxn ang="0">
                      <a:pos x="758" y="447"/>
                    </a:cxn>
                    <a:cxn ang="0">
                      <a:pos x="791" y="379"/>
                    </a:cxn>
                    <a:cxn ang="0">
                      <a:pos x="732" y="366"/>
                    </a:cxn>
                    <a:cxn ang="0">
                      <a:pos x="711" y="286"/>
                    </a:cxn>
                    <a:cxn ang="0">
                      <a:pos x="658" y="319"/>
                    </a:cxn>
                    <a:cxn ang="0">
                      <a:pos x="621" y="308"/>
                    </a:cxn>
                    <a:cxn ang="0">
                      <a:pos x="625" y="255"/>
                    </a:cxn>
                    <a:cxn ang="0">
                      <a:pos x="642" y="218"/>
                    </a:cxn>
                    <a:cxn ang="0">
                      <a:pos x="528" y="105"/>
                    </a:cxn>
                    <a:cxn ang="0">
                      <a:pos x="347" y="37"/>
                    </a:cxn>
                    <a:cxn ang="0">
                      <a:pos x="203" y="64"/>
                    </a:cxn>
                    <a:cxn ang="0">
                      <a:pos x="65" y="96"/>
                    </a:cxn>
                    <a:cxn ang="0">
                      <a:pos x="9" y="199"/>
                    </a:cxn>
                    <a:cxn ang="0">
                      <a:pos x="29" y="251"/>
                    </a:cxn>
                    <a:cxn ang="0">
                      <a:pos x="123" y="279"/>
                    </a:cxn>
                    <a:cxn ang="0">
                      <a:pos x="86" y="669"/>
                    </a:cxn>
                    <a:cxn ang="0">
                      <a:pos x="185" y="748"/>
                    </a:cxn>
                    <a:cxn ang="0">
                      <a:pos x="188" y="750"/>
                    </a:cxn>
                    <a:cxn ang="0">
                      <a:pos x="195" y="755"/>
                    </a:cxn>
                    <a:cxn ang="0">
                      <a:pos x="197" y="756"/>
                    </a:cxn>
                    <a:cxn ang="0">
                      <a:pos x="203" y="760"/>
                    </a:cxn>
                    <a:cxn ang="0">
                      <a:pos x="204" y="761"/>
                    </a:cxn>
                    <a:cxn ang="0">
                      <a:pos x="207" y="763"/>
                    </a:cxn>
                    <a:cxn ang="0">
                      <a:pos x="207" y="763"/>
                    </a:cxn>
                    <a:cxn ang="0">
                      <a:pos x="208" y="763"/>
                    </a:cxn>
                    <a:cxn ang="0">
                      <a:pos x="434" y="826"/>
                    </a:cxn>
                    <a:cxn ang="0">
                      <a:pos x="632" y="902"/>
                    </a:cxn>
                    <a:cxn ang="0">
                      <a:pos x="668" y="940"/>
                    </a:cxn>
                    <a:cxn ang="0">
                      <a:pos x="704" y="1008"/>
                    </a:cxn>
                    <a:cxn ang="0">
                      <a:pos x="825" y="805"/>
                    </a:cxn>
                  </a:cxnLst>
                  <a:rect l="0" t="0" r="r" b="b"/>
                  <a:pathLst>
                    <a:path w="828" h="1013">
                      <a:moveTo>
                        <a:pt x="825" y="805"/>
                      </a:moveTo>
                      <a:cubicBezTo>
                        <a:pt x="821" y="733"/>
                        <a:pt x="735" y="710"/>
                        <a:pt x="735" y="710"/>
                      </a:cubicBezTo>
                      <a:cubicBezTo>
                        <a:pt x="740" y="656"/>
                        <a:pt x="740" y="656"/>
                        <a:pt x="740" y="656"/>
                      </a:cubicBezTo>
                      <a:cubicBezTo>
                        <a:pt x="708" y="606"/>
                        <a:pt x="708" y="606"/>
                        <a:pt x="708" y="606"/>
                      </a:cubicBezTo>
                      <a:cubicBezTo>
                        <a:pt x="758" y="561"/>
                        <a:pt x="758" y="561"/>
                        <a:pt x="758" y="561"/>
                      </a:cubicBezTo>
                      <a:cubicBezTo>
                        <a:pt x="758" y="447"/>
                        <a:pt x="758" y="447"/>
                        <a:pt x="758" y="447"/>
                      </a:cubicBezTo>
                      <a:cubicBezTo>
                        <a:pt x="794" y="429"/>
                        <a:pt x="794" y="429"/>
                        <a:pt x="794" y="429"/>
                      </a:cubicBezTo>
                      <a:cubicBezTo>
                        <a:pt x="791" y="379"/>
                        <a:pt x="791" y="379"/>
                        <a:pt x="791" y="379"/>
                      </a:cubicBezTo>
                      <a:cubicBezTo>
                        <a:pt x="736" y="365"/>
                        <a:pt x="736" y="365"/>
                        <a:pt x="736" y="365"/>
                      </a:cubicBezTo>
                      <a:cubicBezTo>
                        <a:pt x="732" y="366"/>
                        <a:pt x="732" y="366"/>
                        <a:pt x="732" y="366"/>
                      </a:cubicBezTo>
                      <a:cubicBezTo>
                        <a:pt x="716" y="322"/>
                        <a:pt x="716" y="322"/>
                        <a:pt x="716" y="322"/>
                      </a:cubicBezTo>
                      <a:cubicBezTo>
                        <a:pt x="711" y="286"/>
                        <a:pt x="711" y="286"/>
                        <a:pt x="711" y="286"/>
                      </a:cubicBezTo>
                      <a:cubicBezTo>
                        <a:pt x="665" y="294"/>
                        <a:pt x="665" y="294"/>
                        <a:pt x="665" y="294"/>
                      </a:cubicBezTo>
                      <a:cubicBezTo>
                        <a:pt x="658" y="319"/>
                        <a:pt x="658" y="319"/>
                        <a:pt x="658" y="319"/>
                      </a:cubicBezTo>
                      <a:cubicBezTo>
                        <a:pt x="621" y="317"/>
                        <a:pt x="621" y="317"/>
                        <a:pt x="621" y="317"/>
                      </a:cubicBezTo>
                      <a:cubicBezTo>
                        <a:pt x="621" y="308"/>
                        <a:pt x="621" y="308"/>
                        <a:pt x="621" y="308"/>
                      </a:cubicBezTo>
                      <a:cubicBezTo>
                        <a:pt x="642" y="271"/>
                        <a:pt x="642" y="271"/>
                        <a:pt x="642" y="271"/>
                      </a:cubicBezTo>
                      <a:cubicBezTo>
                        <a:pt x="625" y="255"/>
                        <a:pt x="625" y="255"/>
                        <a:pt x="625" y="255"/>
                      </a:cubicBezTo>
                      <a:cubicBezTo>
                        <a:pt x="629" y="222"/>
                        <a:pt x="629" y="222"/>
                        <a:pt x="629" y="222"/>
                      </a:cubicBezTo>
                      <a:cubicBezTo>
                        <a:pt x="642" y="218"/>
                        <a:pt x="642" y="218"/>
                        <a:pt x="642" y="218"/>
                      </a:cubicBezTo>
                      <a:cubicBezTo>
                        <a:pt x="642" y="189"/>
                        <a:pt x="642" y="189"/>
                        <a:pt x="642" y="189"/>
                      </a:cubicBezTo>
                      <a:cubicBezTo>
                        <a:pt x="615" y="165"/>
                        <a:pt x="561" y="118"/>
                        <a:pt x="528" y="105"/>
                      </a:cubicBezTo>
                      <a:cubicBezTo>
                        <a:pt x="482" y="86"/>
                        <a:pt x="451" y="132"/>
                        <a:pt x="415" y="136"/>
                      </a:cubicBezTo>
                      <a:cubicBezTo>
                        <a:pt x="379" y="141"/>
                        <a:pt x="347" y="37"/>
                        <a:pt x="347" y="37"/>
                      </a:cubicBezTo>
                      <a:cubicBezTo>
                        <a:pt x="243" y="10"/>
                        <a:pt x="243" y="10"/>
                        <a:pt x="243" y="10"/>
                      </a:cubicBezTo>
                      <a:cubicBezTo>
                        <a:pt x="203" y="64"/>
                        <a:pt x="203" y="64"/>
                        <a:pt x="203" y="64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5" y="96"/>
                        <a:pt x="65" y="96"/>
                        <a:pt x="65" y="96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9" y="199"/>
                        <a:pt x="9" y="199"/>
                        <a:pt x="9" y="199"/>
                      </a:cubicBezTo>
                      <a:cubicBezTo>
                        <a:pt x="45" y="211"/>
                        <a:pt x="45" y="211"/>
                        <a:pt x="45" y="211"/>
                      </a:cubicBezTo>
                      <a:cubicBezTo>
                        <a:pt x="29" y="251"/>
                        <a:pt x="29" y="251"/>
                        <a:pt x="29" y="251"/>
                      </a:cubicBezTo>
                      <a:cubicBezTo>
                        <a:pt x="42" y="285"/>
                        <a:pt x="42" y="285"/>
                        <a:pt x="42" y="285"/>
                      </a:cubicBezTo>
                      <a:cubicBezTo>
                        <a:pt x="123" y="279"/>
                        <a:pt x="123" y="279"/>
                        <a:pt x="123" y="279"/>
                      </a:cubicBezTo>
                      <a:cubicBezTo>
                        <a:pt x="123" y="279"/>
                        <a:pt x="139" y="405"/>
                        <a:pt x="120" y="449"/>
                      </a:cubicBezTo>
                      <a:cubicBezTo>
                        <a:pt x="101" y="493"/>
                        <a:pt x="32" y="619"/>
                        <a:pt x="86" y="669"/>
                      </a:cubicBezTo>
                      <a:cubicBezTo>
                        <a:pt x="119" y="700"/>
                        <a:pt x="158" y="729"/>
                        <a:pt x="183" y="746"/>
                      </a:cubicBezTo>
                      <a:cubicBezTo>
                        <a:pt x="183" y="747"/>
                        <a:pt x="184" y="747"/>
                        <a:pt x="185" y="748"/>
                      </a:cubicBezTo>
                      <a:cubicBezTo>
                        <a:pt x="185" y="748"/>
                        <a:pt x="185" y="748"/>
                        <a:pt x="186" y="749"/>
                      </a:cubicBezTo>
                      <a:cubicBezTo>
                        <a:pt x="187" y="749"/>
                        <a:pt x="187" y="750"/>
                        <a:pt x="188" y="750"/>
                      </a:cubicBezTo>
                      <a:cubicBezTo>
                        <a:pt x="188" y="750"/>
                        <a:pt x="188" y="750"/>
                        <a:pt x="189" y="750"/>
                      </a:cubicBezTo>
                      <a:cubicBezTo>
                        <a:pt x="191" y="752"/>
                        <a:pt x="193" y="753"/>
                        <a:pt x="195" y="755"/>
                      </a:cubicBezTo>
                      <a:cubicBezTo>
                        <a:pt x="195" y="755"/>
                        <a:pt x="195" y="755"/>
                        <a:pt x="195" y="755"/>
                      </a:cubicBezTo>
                      <a:cubicBezTo>
                        <a:pt x="196" y="756"/>
                        <a:pt x="197" y="756"/>
                        <a:pt x="197" y="756"/>
                      </a:cubicBezTo>
                      <a:cubicBezTo>
                        <a:pt x="197" y="756"/>
                        <a:pt x="197" y="756"/>
                        <a:pt x="198" y="757"/>
                      </a:cubicBezTo>
                      <a:cubicBezTo>
                        <a:pt x="199" y="758"/>
                        <a:pt x="201" y="759"/>
                        <a:pt x="203" y="760"/>
                      </a:cubicBezTo>
                      <a:cubicBezTo>
                        <a:pt x="203" y="760"/>
                        <a:pt x="203" y="760"/>
                        <a:pt x="203" y="760"/>
                      </a:cubicBezTo>
                      <a:cubicBezTo>
                        <a:pt x="203" y="760"/>
                        <a:pt x="203" y="761"/>
                        <a:pt x="204" y="761"/>
                      </a:cubicBezTo>
                      <a:cubicBezTo>
                        <a:pt x="204" y="761"/>
                        <a:pt x="204" y="761"/>
                        <a:pt x="204" y="761"/>
                      </a:cubicBezTo>
                      <a:cubicBezTo>
                        <a:pt x="205" y="762"/>
                        <a:pt x="206" y="762"/>
                        <a:pt x="207" y="763"/>
                      </a:cubicBezTo>
                      <a:cubicBezTo>
                        <a:pt x="207" y="763"/>
                        <a:pt x="207" y="763"/>
                        <a:pt x="207" y="763"/>
                      </a:cubicBezTo>
                      <a:cubicBezTo>
                        <a:pt x="207" y="763"/>
                        <a:pt x="207" y="763"/>
                        <a:pt x="207" y="763"/>
                      </a:cubicBezTo>
                      <a:cubicBezTo>
                        <a:pt x="208" y="763"/>
                        <a:pt x="208" y="763"/>
                        <a:pt x="208" y="763"/>
                      </a:cubicBezTo>
                      <a:cubicBezTo>
                        <a:pt x="208" y="763"/>
                        <a:pt x="208" y="763"/>
                        <a:pt x="208" y="763"/>
                      </a:cubicBezTo>
                      <a:cubicBezTo>
                        <a:pt x="246" y="751"/>
                        <a:pt x="246" y="751"/>
                        <a:pt x="246" y="751"/>
                      </a:cubicBezTo>
                      <a:cubicBezTo>
                        <a:pt x="434" y="826"/>
                        <a:pt x="434" y="826"/>
                        <a:pt x="434" y="826"/>
                      </a:cubicBezTo>
                      <a:cubicBezTo>
                        <a:pt x="531" y="836"/>
                        <a:pt x="531" y="836"/>
                        <a:pt x="531" y="836"/>
                      </a:cubicBezTo>
                      <a:cubicBezTo>
                        <a:pt x="632" y="902"/>
                        <a:pt x="632" y="902"/>
                        <a:pt x="632" y="902"/>
                      </a:cubicBezTo>
                      <a:cubicBezTo>
                        <a:pt x="669" y="905"/>
                        <a:pt x="669" y="905"/>
                        <a:pt x="669" y="905"/>
                      </a:cubicBezTo>
                      <a:cubicBezTo>
                        <a:pt x="668" y="940"/>
                        <a:pt x="668" y="940"/>
                        <a:pt x="668" y="940"/>
                      </a:cubicBezTo>
                      <a:cubicBezTo>
                        <a:pt x="704" y="942"/>
                        <a:pt x="704" y="942"/>
                        <a:pt x="704" y="942"/>
                      </a:cubicBezTo>
                      <a:cubicBezTo>
                        <a:pt x="704" y="942"/>
                        <a:pt x="683" y="1013"/>
                        <a:pt x="704" y="1008"/>
                      </a:cubicBezTo>
                      <a:cubicBezTo>
                        <a:pt x="714" y="1005"/>
                        <a:pt x="743" y="1005"/>
                        <a:pt x="767" y="1005"/>
                      </a:cubicBezTo>
                      <a:cubicBezTo>
                        <a:pt x="792" y="946"/>
                        <a:pt x="828" y="852"/>
                        <a:pt x="825" y="805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1" name="Freeform 15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4AFA296-DD37-F01C-E2C2-56F7F22CD1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7" y="1678"/>
                  <a:ext cx="115" cy="92"/>
                </a:xfrm>
                <a:custGeom>
                  <a:avLst/>
                  <a:gdLst/>
                  <a:ahLst/>
                  <a:cxnLst>
                    <a:cxn ang="0">
                      <a:pos x="87" y="116"/>
                    </a:cxn>
                    <a:cxn ang="0">
                      <a:pos x="0" y="120"/>
                    </a:cxn>
                    <a:cxn ang="0">
                      <a:pos x="17" y="164"/>
                    </a:cxn>
                    <a:cxn ang="0">
                      <a:pos x="21" y="163"/>
                    </a:cxn>
                    <a:cxn ang="0">
                      <a:pos x="76" y="177"/>
                    </a:cxn>
                    <a:cxn ang="0">
                      <a:pos x="89" y="180"/>
                    </a:cxn>
                    <a:cxn ang="0">
                      <a:pos x="117" y="151"/>
                    </a:cxn>
                    <a:cxn ang="0">
                      <a:pos x="217" y="178"/>
                    </a:cxn>
                    <a:cxn ang="0">
                      <a:pos x="225" y="227"/>
                    </a:cxn>
                    <a:cxn ang="0">
                      <a:pos x="280" y="170"/>
                    </a:cxn>
                    <a:cxn ang="0">
                      <a:pos x="284" y="100"/>
                    </a:cxn>
                    <a:cxn ang="0">
                      <a:pos x="221" y="88"/>
                    </a:cxn>
                    <a:cxn ang="0">
                      <a:pos x="235" y="24"/>
                    </a:cxn>
                    <a:cxn ang="0">
                      <a:pos x="225" y="22"/>
                    </a:cxn>
                    <a:cxn ang="0">
                      <a:pos x="202" y="16"/>
                    </a:cxn>
                    <a:cxn ang="0">
                      <a:pos x="187" y="0"/>
                    </a:cxn>
                    <a:cxn ang="0">
                      <a:pos x="146" y="54"/>
                    </a:cxn>
                    <a:cxn ang="0">
                      <a:pos x="181" y="125"/>
                    </a:cxn>
                    <a:cxn ang="0">
                      <a:pos x="87" y="116"/>
                    </a:cxn>
                  </a:cxnLst>
                  <a:rect l="0" t="0" r="r" b="b"/>
                  <a:pathLst>
                    <a:path w="284" h="227">
                      <a:moveTo>
                        <a:pt x="87" y="116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17" y="164"/>
                        <a:pt x="17" y="164"/>
                        <a:pt x="17" y="164"/>
                      </a:cubicBezTo>
                      <a:cubicBezTo>
                        <a:pt x="21" y="163"/>
                        <a:pt x="21" y="163"/>
                        <a:pt x="21" y="163"/>
                      </a:cubicBezTo>
                      <a:cubicBezTo>
                        <a:pt x="76" y="177"/>
                        <a:pt x="76" y="177"/>
                        <a:pt x="76" y="177"/>
                      </a:cubicBezTo>
                      <a:cubicBezTo>
                        <a:pt x="89" y="180"/>
                        <a:pt x="89" y="180"/>
                        <a:pt x="89" y="180"/>
                      </a:cubicBezTo>
                      <a:cubicBezTo>
                        <a:pt x="117" y="151"/>
                        <a:pt x="117" y="151"/>
                        <a:pt x="117" y="151"/>
                      </a:cubicBezTo>
                      <a:cubicBezTo>
                        <a:pt x="217" y="178"/>
                        <a:pt x="217" y="178"/>
                        <a:pt x="217" y="178"/>
                      </a:cubicBezTo>
                      <a:cubicBezTo>
                        <a:pt x="225" y="227"/>
                        <a:pt x="225" y="227"/>
                        <a:pt x="225" y="227"/>
                      </a:cubicBezTo>
                      <a:cubicBezTo>
                        <a:pt x="280" y="170"/>
                        <a:pt x="280" y="170"/>
                        <a:pt x="280" y="170"/>
                      </a:cubicBezTo>
                      <a:cubicBezTo>
                        <a:pt x="284" y="100"/>
                        <a:pt x="284" y="100"/>
                        <a:pt x="284" y="100"/>
                      </a:cubicBezTo>
                      <a:cubicBezTo>
                        <a:pt x="284" y="100"/>
                        <a:pt x="233" y="104"/>
                        <a:pt x="221" y="88"/>
                      </a:cubicBezTo>
                      <a:cubicBezTo>
                        <a:pt x="210" y="73"/>
                        <a:pt x="235" y="24"/>
                        <a:pt x="235" y="24"/>
                      </a:cubicBezTo>
                      <a:cubicBezTo>
                        <a:pt x="225" y="22"/>
                        <a:pt x="225" y="22"/>
                        <a:pt x="225" y="22"/>
                      </a:cubicBezTo>
                      <a:cubicBezTo>
                        <a:pt x="202" y="16"/>
                        <a:pt x="202" y="16"/>
                        <a:pt x="202" y="16"/>
                      </a:cubicBezTo>
                      <a:cubicBezTo>
                        <a:pt x="187" y="0"/>
                        <a:pt x="187" y="0"/>
                        <a:pt x="187" y="0"/>
                      </a:cubicBezTo>
                      <a:cubicBezTo>
                        <a:pt x="146" y="54"/>
                        <a:pt x="146" y="54"/>
                        <a:pt x="146" y="54"/>
                      </a:cubicBezTo>
                      <a:cubicBezTo>
                        <a:pt x="181" y="125"/>
                        <a:pt x="181" y="125"/>
                        <a:pt x="181" y="125"/>
                      </a:cubicBezTo>
                      <a:cubicBezTo>
                        <a:pt x="87" y="116"/>
                        <a:pt x="87" y="116"/>
                        <a:pt x="87" y="11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2" name="Freeform 15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CD1B4E1-4008-8F29-8BAC-AB6DDCB63E4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5" y="1700"/>
                  <a:ext cx="75" cy="28"/>
                </a:xfrm>
                <a:custGeom>
                  <a:avLst/>
                  <a:gdLst/>
                  <a:ahLst/>
                  <a:cxnLst>
                    <a:cxn ang="0">
                      <a:pos x="357" y="0"/>
                    </a:cxn>
                    <a:cxn ang="0">
                      <a:pos x="303" y="68"/>
                    </a:cxn>
                    <a:cxn ang="0">
                      <a:pos x="152" y="0"/>
                    </a:cxn>
                    <a:cxn ang="0">
                      <a:pos x="0" y="68"/>
                    </a:cxn>
                    <a:cxn ang="0">
                      <a:pos x="12" y="151"/>
                    </a:cxn>
                    <a:cxn ang="0">
                      <a:pos x="215" y="146"/>
                    </a:cxn>
                    <a:cxn ang="0">
                      <a:pos x="421" y="163"/>
                    </a:cxn>
                    <a:cxn ang="0">
                      <a:pos x="437" y="163"/>
                    </a:cxn>
                    <a:cxn ang="0">
                      <a:pos x="357" y="0"/>
                    </a:cxn>
                    <a:cxn ang="0">
                      <a:pos x="357" y="0"/>
                    </a:cxn>
                  </a:cxnLst>
                  <a:rect l="0" t="0" r="r" b="b"/>
                  <a:pathLst>
                    <a:path w="437" h="163">
                      <a:moveTo>
                        <a:pt x="357" y="0"/>
                      </a:moveTo>
                      <a:lnTo>
                        <a:pt x="303" y="68"/>
                      </a:lnTo>
                      <a:lnTo>
                        <a:pt x="152" y="0"/>
                      </a:lnTo>
                      <a:lnTo>
                        <a:pt x="0" y="68"/>
                      </a:lnTo>
                      <a:lnTo>
                        <a:pt x="12" y="151"/>
                      </a:lnTo>
                      <a:lnTo>
                        <a:pt x="215" y="146"/>
                      </a:lnTo>
                      <a:lnTo>
                        <a:pt x="421" y="163"/>
                      </a:lnTo>
                      <a:lnTo>
                        <a:pt x="437" y="163"/>
                      </a:lnTo>
                      <a:lnTo>
                        <a:pt x="357" y="0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83" name="Freeform 15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149D969-A0AC-D357-4D86-488C0F47C8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19" y="1636"/>
                  <a:ext cx="113" cy="89"/>
                </a:xfrm>
                <a:custGeom>
                  <a:avLst/>
                  <a:gdLst/>
                  <a:ahLst/>
                  <a:cxnLst>
                    <a:cxn ang="0">
                      <a:pos x="258" y="79"/>
                    </a:cxn>
                    <a:cxn ang="0">
                      <a:pos x="226" y="63"/>
                    </a:cxn>
                    <a:cxn ang="0">
                      <a:pos x="228" y="18"/>
                    </a:cxn>
                    <a:cxn ang="0">
                      <a:pos x="205" y="2"/>
                    </a:cxn>
                    <a:cxn ang="0">
                      <a:pos x="185" y="56"/>
                    </a:cxn>
                    <a:cxn ang="0">
                      <a:pos x="156" y="34"/>
                    </a:cxn>
                    <a:cxn ang="0">
                      <a:pos x="95" y="18"/>
                    </a:cxn>
                    <a:cxn ang="0">
                      <a:pos x="21" y="79"/>
                    </a:cxn>
                    <a:cxn ang="0">
                      <a:pos x="21" y="90"/>
                    </a:cxn>
                    <a:cxn ang="0">
                      <a:pos x="21" y="119"/>
                    </a:cxn>
                    <a:cxn ang="0">
                      <a:pos x="8" y="124"/>
                    </a:cxn>
                    <a:cxn ang="0">
                      <a:pos x="4" y="156"/>
                    </a:cxn>
                    <a:cxn ang="0">
                      <a:pos x="21" y="172"/>
                    </a:cxn>
                    <a:cxn ang="0">
                      <a:pos x="0" y="209"/>
                    </a:cxn>
                    <a:cxn ang="0">
                      <a:pos x="0" y="218"/>
                    </a:cxn>
                    <a:cxn ang="0">
                      <a:pos x="37" y="220"/>
                    </a:cxn>
                    <a:cxn ang="0">
                      <a:pos x="44" y="195"/>
                    </a:cxn>
                    <a:cxn ang="0">
                      <a:pos x="90" y="188"/>
                    </a:cxn>
                    <a:cxn ang="0">
                      <a:pos x="154" y="159"/>
                    </a:cxn>
                    <a:cxn ang="0">
                      <a:pos x="218" y="188"/>
                    </a:cxn>
                    <a:cxn ang="0">
                      <a:pos x="280" y="103"/>
                    </a:cxn>
                    <a:cxn ang="0">
                      <a:pos x="258" y="79"/>
                    </a:cxn>
                  </a:cxnLst>
                  <a:rect l="0" t="0" r="r" b="b"/>
                  <a:pathLst>
                    <a:path w="280" h="220">
                      <a:moveTo>
                        <a:pt x="258" y="79"/>
                      </a:moveTo>
                      <a:cubicBezTo>
                        <a:pt x="226" y="63"/>
                        <a:pt x="226" y="63"/>
                        <a:pt x="226" y="63"/>
                      </a:cubicBezTo>
                      <a:cubicBezTo>
                        <a:pt x="228" y="18"/>
                        <a:pt x="228" y="18"/>
                        <a:pt x="228" y="18"/>
                      </a:cubicBezTo>
                      <a:cubicBezTo>
                        <a:pt x="228" y="18"/>
                        <a:pt x="215" y="0"/>
                        <a:pt x="205" y="2"/>
                      </a:cubicBezTo>
                      <a:cubicBezTo>
                        <a:pt x="195" y="5"/>
                        <a:pt x="185" y="56"/>
                        <a:pt x="185" y="56"/>
                      </a:cubicBezTo>
                      <a:cubicBezTo>
                        <a:pt x="156" y="34"/>
                        <a:pt x="156" y="34"/>
                        <a:pt x="156" y="34"/>
                      </a:cubicBezTo>
                      <a:cubicBezTo>
                        <a:pt x="95" y="18"/>
                        <a:pt x="95" y="18"/>
                        <a:pt x="95" y="18"/>
                      </a:cubicBezTo>
                      <a:cubicBezTo>
                        <a:pt x="21" y="79"/>
                        <a:pt x="21" y="79"/>
                        <a:pt x="21" y="79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21" y="119"/>
                        <a:pt x="21" y="119"/>
                        <a:pt x="21" y="119"/>
                      </a:cubicBezTo>
                      <a:cubicBezTo>
                        <a:pt x="8" y="124"/>
                        <a:pt x="8" y="124"/>
                        <a:pt x="8" y="124"/>
                      </a:cubicBezTo>
                      <a:cubicBezTo>
                        <a:pt x="4" y="156"/>
                        <a:pt x="4" y="156"/>
                        <a:pt x="4" y="156"/>
                      </a:cubicBezTo>
                      <a:cubicBezTo>
                        <a:pt x="21" y="172"/>
                        <a:pt x="21" y="172"/>
                        <a:pt x="21" y="172"/>
                      </a:cubicBezTo>
                      <a:cubicBezTo>
                        <a:pt x="0" y="209"/>
                        <a:pt x="0" y="209"/>
                        <a:pt x="0" y="209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37" y="220"/>
                        <a:pt x="37" y="220"/>
                        <a:pt x="37" y="220"/>
                      </a:cubicBezTo>
                      <a:cubicBezTo>
                        <a:pt x="44" y="195"/>
                        <a:pt x="44" y="195"/>
                        <a:pt x="44" y="195"/>
                      </a:cubicBezTo>
                      <a:cubicBezTo>
                        <a:pt x="90" y="188"/>
                        <a:pt x="90" y="188"/>
                        <a:pt x="90" y="188"/>
                      </a:cubicBezTo>
                      <a:cubicBezTo>
                        <a:pt x="154" y="159"/>
                        <a:pt x="154" y="159"/>
                        <a:pt x="154" y="159"/>
                      </a:cubicBezTo>
                      <a:cubicBezTo>
                        <a:pt x="218" y="188"/>
                        <a:pt x="218" y="188"/>
                        <a:pt x="218" y="188"/>
                      </a:cubicBezTo>
                      <a:cubicBezTo>
                        <a:pt x="280" y="103"/>
                        <a:pt x="280" y="103"/>
                        <a:pt x="280" y="103"/>
                      </a:cubicBezTo>
                      <a:cubicBezTo>
                        <a:pt x="258" y="79"/>
                        <a:pt x="258" y="79"/>
                        <a:pt x="258" y="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2" name="Group 154">
                <a:extLst>
                  <a:ext uri="{FF2B5EF4-FFF2-40B4-BE49-F238E27FC236}">
                    <a16:creationId xmlns:a16="http://schemas.microsoft.com/office/drawing/2014/main" id="{F09658EB-AB4A-0490-5AED-4A57F1F5147C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765426" y="2312988"/>
                <a:ext cx="1165225" cy="1281113"/>
                <a:chOff x="3119" y="1515"/>
                <a:chExt cx="734" cy="807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9D9D9D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66" name="Freeform 15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3162A0F-3CF9-7371-CD79-70978BDAA2C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88" y="1515"/>
                  <a:ext cx="565" cy="381"/>
                </a:xfrm>
                <a:custGeom>
                  <a:avLst/>
                  <a:gdLst/>
                  <a:ahLst/>
                  <a:cxnLst>
                    <a:cxn ang="0">
                      <a:pos x="1333" y="481"/>
                    </a:cxn>
                    <a:cxn ang="0">
                      <a:pos x="1399" y="470"/>
                    </a:cxn>
                    <a:cxn ang="0">
                      <a:pos x="1317" y="302"/>
                    </a:cxn>
                    <a:cxn ang="0">
                      <a:pos x="1230" y="232"/>
                    </a:cxn>
                    <a:cxn ang="0">
                      <a:pos x="1201" y="257"/>
                    </a:cxn>
                    <a:cxn ang="0">
                      <a:pos x="1144" y="118"/>
                    </a:cxn>
                    <a:cxn ang="0">
                      <a:pos x="1034" y="134"/>
                    </a:cxn>
                    <a:cxn ang="0">
                      <a:pos x="973" y="4"/>
                    </a:cxn>
                    <a:cxn ang="0">
                      <a:pos x="850" y="85"/>
                    </a:cxn>
                    <a:cxn ang="0">
                      <a:pos x="781" y="44"/>
                    </a:cxn>
                    <a:cxn ang="0">
                      <a:pos x="687" y="110"/>
                    </a:cxn>
                    <a:cxn ang="0">
                      <a:pos x="593" y="61"/>
                    </a:cxn>
                    <a:cxn ang="0">
                      <a:pos x="391" y="47"/>
                    </a:cxn>
                    <a:cxn ang="0">
                      <a:pos x="348" y="109"/>
                    </a:cxn>
                    <a:cxn ang="0">
                      <a:pos x="277" y="323"/>
                    </a:cxn>
                    <a:cxn ang="0">
                      <a:pos x="130" y="378"/>
                    </a:cxn>
                    <a:cxn ang="0">
                      <a:pos x="263" y="489"/>
                    </a:cxn>
                    <a:cxn ang="0">
                      <a:pos x="275" y="505"/>
                    </a:cxn>
                    <a:cxn ang="0">
                      <a:pos x="274" y="503"/>
                    </a:cxn>
                    <a:cxn ang="0">
                      <a:pos x="306" y="501"/>
                    </a:cxn>
                    <a:cxn ang="0">
                      <a:pos x="331" y="450"/>
                    </a:cxn>
                    <a:cxn ang="0">
                      <a:pos x="416" y="527"/>
                    </a:cxn>
                    <a:cxn ang="0">
                      <a:pos x="508" y="491"/>
                    </a:cxn>
                    <a:cxn ang="0">
                      <a:pos x="597" y="558"/>
                    </a:cxn>
                    <a:cxn ang="0">
                      <a:pos x="639" y="509"/>
                    </a:cxn>
                    <a:cxn ang="0">
                      <a:pos x="673" y="483"/>
                    </a:cxn>
                    <a:cxn ang="0">
                      <a:pos x="727" y="512"/>
                    </a:cxn>
                    <a:cxn ang="0">
                      <a:pos x="785" y="604"/>
                    </a:cxn>
                    <a:cxn ang="0">
                      <a:pos x="733" y="678"/>
                    </a:cxn>
                    <a:cxn ang="0">
                      <a:pos x="677" y="745"/>
                    </a:cxn>
                    <a:cxn ang="0">
                      <a:pos x="695" y="829"/>
                    </a:cxn>
                    <a:cxn ang="0">
                      <a:pos x="831" y="880"/>
                    </a:cxn>
                    <a:cxn ang="0">
                      <a:pos x="865" y="942"/>
                    </a:cxn>
                    <a:cxn ang="0">
                      <a:pos x="909" y="922"/>
                    </a:cxn>
                    <a:cxn ang="0">
                      <a:pos x="1069" y="853"/>
                    </a:cxn>
                    <a:cxn ang="0">
                      <a:pos x="1050" y="861"/>
                    </a:cxn>
                    <a:cxn ang="0">
                      <a:pos x="1084" y="846"/>
                    </a:cxn>
                    <a:cxn ang="0">
                      <a:pos x="1154" y="859"/>
                    </a:cxn>
                    <a:cxn ang="0">
                      <a:pos x="1188" y="758"/>
                    </a:cxn>
                    <a:cxn ang="0">
                      <a:pos x="1183" y="613"/>
                    </a:cxn>
                    <a:cxn ang="0">
                      <a:pos x="1111" y="565"/>
                    </a:cxn>
                    <a:cxn ang="0">
                      <a:pos x="1098" y="517"/>
                    </a:cxn>
                    <a:cxn ang="0">
                      <a:pos x="1180" y="512"/>
                    </a:cxn>
                    <a:cxn ang="0">
                      <a:pos x="1204" y="472"/>
                    </a:cxn>
                    <a:cxn ang="0">
                      <a:pos x="1331" y="453"/>
                    </a:cxn>
                    <a:cxn ang="0">
                      <a:pos x="1333" y="481"/>
                    </a:cxn>
                  </a:cxnLst>
                  <a:rect l="0" t="0" r="r" b="b"/>
                  <a:pathLst>
                    <a:path w="1399" h="942">
                      <a:moveTo>
                        <a:pt x="1333" y="481"/>
                      </a:moveTo>
                      <a:cubicBezTo>
                        <a:pt x="1399" y="470"/>
                        <a:pt x="1399" y="470"/>
                        <a:pt x="1399" y="470"/>
                      </a:cubicBezTo>
                      <a:cubicBezTo>
                        <a:pt x="1317" y="302"/>
                        <a:pt x="1317" y="302"/>
                        <a:pt x="1317" y="302"/>
                      </a:cubicBezTo>
                      <a:cubicBezTo>
                        <a:pt x="1230" y="232"/>
                        <a:pt x="1230" y="232"/>
                        <a:pt x="1230" y="232"/>
                      </a:cubicBezTo>
                      <a:cubicBezTo>
                        <a:pt x="1201" y="257"/>
                        <a:pt x="1201" y="257"/>
                        <a:pt x="1201" y="257"/>
                      </a:cubicBezTo>
                      <a:cubicBezTo>
                        <a:pt x="1144" y="118"/>
                        <a:pt x="1144" y="118"/>
                        <a:pt x="1144" y="118"/>
                      </a:cubicBezTo>
                      <a:cubicBezTo>
                        <a:pt x="1144" y="118"/>
                        <a:pt x="1079" y="163"/>
                        <a:pt x="1034" y="134"/>
                      </a:cubicBezTo>
                      <a:cubicBezTo>
                        <a:pt x="989" y="106"/>
                        <a:pt x="1030" y="8"/>
                        <a:pt x="973" y="4"/>
                      </a:cubicBezTo>
                      <a:cubicBezTo>
                        <a:pt x="916" y="0"/>
                        <a:pt x="850" y="85"/>
                        <a:pt x="850" y="85"/>
                      </a:cubicBezTo>
                      <a:cubicBezTo>
                        <a:pt x="781" y="44"/>
                        <a:pt x="781" y="44"/>
                        <a:pt x="781" y="44"/>
                      </a:cubicBezTo>
                      <a:cubicBezTo>
                        <a:pt x="687" y="110"/>
                        <a:pt x="687" y="110"/>
                        <a:pt x="687" y="110"/>
                      </a:cubicBezTo>
                      <a:cubicBezTo>
                        <a:pt x="593" y="61"/>
                        <a:pt x="593" y="61"/>
                        <a:pt x="593" y="61"/>
                      </a:cubicBezTo>
                      <a:cubicBezTo>
                        <a:pt x="391" y="47"/>
                        <a:pt x="391" y="47"/>
                        <a:pt x="391" y="47"/>
                      </a:cubicBezTo>
                      <a:cubicBezTo>
                        <a:pt x="378" y="68"/>
                        <a:pt x="362" y="89"/>
                        <a:pt x="348" y="109"/>
                      </a:cubicBezTo>
                      <a:cubicBezTo>
                        <a:pt x="297" y="179"/>
                        <a:pt x="353" y="287"/>
                        <a:pt x="277" y="323"/>
                      </a:cubicBezTo>
                      <a:cubicBezTo>
                        <a:pt x="235" y="342"/>
                        <a:pt x="46" y="239"/>
                        <a:pt x="130" y="378"/>
                      </a:cubicBezTo>
                      <a:cubicBezTo>
                        <a:pt x="0" y="428"/>
                        <a:pt x="202" y="576"/>
                        <a:pt x="263" y="489"/>
                      </a:cubicBezTo>
                      <a:cubicBezTo>
                        <a:pt x="268" y="494"/>
                        <a:pt x="272" y="499"/>
                        <a:pt x="275" y="505"/>
                      </a:cubicBezTo>
                      <a:cubicBezTo>
                        <a:pt x="275" y="504"/>
                        <a:pt x="274" y="504"/>
                        <a:pt x="274" y="503"/>
                      </a:cubicBezTo>
                      <a:cubicBezTo>
                        <a:pt x="306" y="501"/>
                        <a:pt x="306" y="501"/>
                        <a:pt x="306" y="501"/>
                      </a:cubicBezTo>
                      <a:cubicBezTo>
                        <a:pt x="306" y="501"/>
                        <a:pt x="290" y="458"/>
                        <a:pt x="331" y="450"/>
                      </a:cubicBezTo>
                      <a:cubicBezTo>
                        <a:pt x="372" y="442"/>
                        <a:pt x="375" y="532"/>
                        <a:pt x="416" y="527"/>
                      </a:cubicBezTo>
                      <a:cubicBezTo>
                        <a:pt x="457" y="522"/>
                        <a:pt x="508" y="491"/>
                        <a:pt x="508" y="491"/>
                      </a:cubicBezTo>
                      <a:cubicBezTo>
                        <a:pt x="597" y="558"/>
                        <a:pt x="597" y="558"/>
                        <a:pt x="597" y="558"/>
                      </a:cubicBezTo>
                      <a:cubicBezTo>
                        <a:pt x="639" y="509"/>
                        <a:pt x="639" y="509"/>
                        <a:pt x="639" y="509"/>
                      </a:cubicBezTo>
                      <a:cubicBezTo>
                        <a:pt x="673" y="483"/>
                        <a:pt x="673" y="483"/>
                        <a:pt x="673" y="483"/>
                      </a:cubicBezTo>
                      <a:cubicBezTo>
                        <a:pt x="727" y="512"/>
                        <a:pt x="727" y="512"/>
                        <a:pt x="727" y="512"/>
                      </a:cubicBezTo>
                      <a:cubicBezTo>
                        <a:pt x="785" y="604"/>
                        <a:pt x="785" y="604"/>
                        <a:pt x="785" y="604"/>
                      </a:cubicBezTo>
                      <a:cubicBezTo>
                        <a:pt x="785" y="604"/>
                        <a:pt x="766" y="655"/>
                        <a:pt x="733" y="678"/>
                      </a:cubicBezTo>
                      <a:cubicBezTo>
                        <a:pt x="700" y="701"/>
                        <a:pt x="677" y="745"/>
                        <a:pt x="677" y="745"/>
                      </a:cubicBezTo>
                      <a:cubicBezTo>
                        <a:pt x="695" y="829"/>
                        <a:pt x="695" y="829"/>
                        <a:pt x="695" y="829"/>
                      </a:cubicBezTo>
                      <a:cubicBezTo>
                        <a:pt x="831" y="880"/>
                        <a:pt x="831" y="880"/>
                        <a:pt x="831" y="880"/>
                      </a:cubicBezTo>
                      <a:cubicBezTo>
                        <a:pt x="865" y="942"/>
                        <a:pt x="865" y="942"/>
                        <a:pt x="865" y="942"/>
                      </a:cubicBezTo>
                      <a:cubicBezTo>
                        <a:pt x="909" y="922"/>
                        <a:pt x="909" y="922"/>
                        <a:pt x="909" y="922"/>
                      </a:cubicBezTo>
                      <a:cubicBezTo>
                        <a:pt x="1069" y="853"/>
                        <a:pt x="1069" y="853"/>
                        <a:pt x="1069" y="853"/>
                      </a:cubicBezTo>
                      <a:cubicBezTo>
                        <a:pt x="1050" y="861"/>
                        <a:pt x="1050" y="861"/>
                        <a:pt x="1050" y="861"/>
                      </a:cubicBezTo>
                      <a:cubicBezTo>
                        <a:pt x="1084" y="846"/>
                        <a:pt x="1084" y="846"/>
                        <a:pt x="1084" y="846"/>
                      </a:cubicBezTo>
                      <a:cubicBezTo>
                        <a:pt x="1154" y="859"/>
                        <a:pt x="1154" y="859"/>
                        <a:pt x="1154" y="859"/>
                      </a:cubicBezTo>
                      <a:cubicBezTo>
                        <a:pt x="1154" y="859"/>
                        <a:pt x="1180" y="851"/>
                        <a:pt x="1188" y="758"/>
                      </a:cubicBezTo>
                      <a:cubicBezTo>
                        <a:pt x="1196" y="664"/>
                        <a:pt x="1183" y="613"/>
                        <a:pt x="1183" y="613"/>
                      </a:cubicBezTo>
                      <a:cubicBezTo>
                        <a:pt x="1111" y="565"/>
                        <a:pt x="1111" y="565"/>
                        <a:pt x="1111" y="565"/>
                      </a:cubicBezTo>
                      <a:cubicBezTo>
                        <a:pt x="1098" y="517"/>
                        <a:pt x="1098" y="517"/>
                        <a:pt x="1098" y="517"/>
                      </a:cubicBezTo>
                      <a:cubicBezTo>
                        <a:pt x="1180" y="512"/>
                        <a:pt x="1180" y="512"/>
                        <a:pt x="1180" y="512"/>
                      </a:cubicBezTo>
                      <a:cubicBezTo>
                        <a:pt x="1204" y="472"/>
                        <a:pt x="1204" y="472"/>
                        <a:pt x="1204" y="472"/>
                      </a:cubicBezTo>
                      <a:cubicBezTo>
                        <a:pt x="1331" y="453"/>
                        <a:pt x="1331" y="453"/>
                        <a:pt x="1331" y="453"/>
                      </a:cubicBezTo>
                      <a:cubicBezTo>
                        <a:pt x="1333" y="481"/>
                        <a:pt x="1333" y="481"/>
                        <a:pt x="1333" y="4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7" name="Freeform 15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291A04C-D66D-0F36-5C50-93A91AA4B8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09" y="1693"/>
                  <a:ext cx="381" cy="348"/>
                </a:xfrm>
                <a:custGeom>
                  <a:avLst/>
                  <a:gdLst/>
                  <a:ahLst/>
                  <a:cxnLst>
                    <a:cxn ang="0">
                      <a:pos x="858" y="481"/>
                    </a:cxn>
                    <a:cxn ang="0">
                      <a:pos x="814" y="501"/>
                    </a:cxn>
                    <a:cxn ang="0">
                      <a:pos x="780" y="439"/>
                    </a:cxn>
                    <a:cxn ang="0">
                      <a:pos x="644" y="388"/>
                    </a:cxn>
                    <a:cxn ang="0">
                      <a:pos x="626" y="304"/>
                    </a:cxn>
                    <a:cxn ang="0">
                      <a:pos x="682" y="237"/>
                    </a:cxn>
                    <a:cxn ang="0">
                      <a:pos x="734" y="163"/>
                    </a:cxn>
                    <a:cxn ang="0">
                      <a:pos x="676" y="70"/>
                    </a:cxn>
                    <a:cxn ang="0">
                      <a:pos x="622" y="41"/>
                    </a:cxn>
                    <a:cxn ang="0">
                      <a:pos x="588" y="67"/>
                    </a:cxn>
                    <a:cxn ang="0">
                      <a:pos x="546" y="116"/>
                    </a:cxn>
                    <a:cxn ang="0">
                      <a:pos x="457" y="49"/>
                    </a:cxn>
                    <a:cxn ang="0">
                      <a:pos x="365" y="85"/>
                    </a:cxn>
                    <a:cxn ang="0">
                      <a:pos x="280" y="8"/>
                    </a:cxn>
                    <a:cxn ang="0">
                      <a:pos x="255" y="59"/>
                    </a:cxn>
                    <a:cxn ang="0">
                      <a:pos x="223" y="61"/>
                    </a:cxn>
                    <a:cxn ang="0">
                      <a:pos x="251" y="273"/>
                    </a:cxn>
                    <a:cxn ang="0">
                      <a:pos x="120" y="386"/>
                    </a:cxn>
                    <a:cxn ang="0">
                      <a:pos x="0" y="468"/>
                    </a:cxn>
                    <a:cxn ang="0">
                      <a:pos x="75" y="532"/>
                    </a:cxn>
                    <a:cxn ang="0">
                      <a:pos x="75" y="532"/>
                    </a:cxn>
                    <a:cxn ang="0">
                      <a:pos x="216" y="648"/>
                    </a:cxn>
                    <a:cxn ang="0">
                      <a:pos x="184" y="734"/>
                    </a:cxn>
                    <a:cxn ang="0">
                      <a:pos x="248" y="757"/>
                    </a:cxn>
                    <a:cxn ang="0">
                      <a:pos x="335" y="715"/>
                    </a:cxn>
                    <a:cxn ang="0">
                      <a:pos x="396" y="767"/>
                    </a:cxn>
                    <a:cxn ang="0">
                      <a:pos x="356" y="789"/>
                    </a:cxn>
                    <a:cxn ang="0">
                      <a:pos x="477" y="724"/>
                    </a:cxn>
                    <a:cxn ang="0">
                      <a:pos x="586" y="707"/>
                    </a:cxn>
                    <a:cxn ang="0">
                      <a:pos x="676" y="830"/>
                    </a:cxn>
                    <a:cxn ang="0">
                      <a:pos x="713" y="760"/>
                    </a:cxn>
                    <a:cxn ang="0">
                      <a:pos x="844" y="642"/>
                    </a:cxn>
                    <a:cxn ang="0">
                      <a:pos x="944" y="701"/>
                    </a:cxn>
                    <a:cxn ang="0">
                      <a:pos x="858" y="481"/>
                    </a:cxn>
                  </a:cxnLst>
                  <a:rect l="0" t="0" r="r" b="b"/>
                  <a:pathLst>
                    <a:path w="944" h="863">
                      <a:moveTo>
                        <a:pt x="858" y="481"/>
                      </a:moveTo>
                      <a:cubicBezTo>
                        <a:pt x="814" y="501"/>
                        <a:pt x="814" y="501"/>
                        <a:pt x="814" y="501"/>
                      </a:cubicBezTo>
                      <a:cubicBezTo>
                        <a:pt x="780" y="439"/>
                        <a:pt x="780" y="439"/>
                        <a:pt x="780" y="439"/>
                      </a:cubicBezTo>
                      <a:cubicBezTo>
                        <a:pt x="644" y="388"/>
                        <a:pt x="644" y="388"/>
                        <a:pt x="644" y="388"/>
                      </a:cubicBezTo>
                      <a:cubicBezTo>
                        <a:pt x="626" y="304"/>
                        <a:pt x="626" y="304"/>
                        <a:pt x="626" y="304"/>
                      </a:cubicBezTo>
                      <a:cubicBezTo>
                        <a:pt x="626" y="304"/>
                        <a:pt x="649" y="260"/>
                        <a:pt x="682" y="237"/>
                      </a:cubicBezTo>
                      <a:cubicBezTo>
                        <a:pt x="715" y="213"/>
                        <a:pt x="734" y="163"/>
                        <a:pt x="734" y="163"/>
                      </a:cubicBezTo>
                      <a:cubicBezTo>
                        <a:pt x="676" y="70"/>
                        <a:pt x="676" y="70"/>
                        <a:pt x="676" y="70"/>
                      </a:cubicBezTo>
                      <a:cubicBezTo>
                        <a:pt x="622" y="41"/>
                        <a:pt x="622" y="41"/>
                        <a:pt x="622" y="41"/>
                      </a:cubicBezTo>
                      <a:cubicBezTo>
                        <a:pt x="588" y="67"/>
                        <a:pt x="588" y="67"/>
                        <a:pt x="588" y="67"/>
                      </a:cubicBezTo>
                      <a:cubicBezTo>
                        <a:pt x="546" y="116"/>
                        <a:pt x="546" y="116"/>
                        <a:pt x="546" y="116"/>
                      </a:cubicBezTo>
                      <a:cubicBezTo>
                        <a:pt x="457" y="49"/>
                        <a:pt x="457" y="49"/>
                        <a:pt x="457" y="49"/>
                      </a:cubicBezTo>
                      <a:cubicBezTo>
                        <a:pt x="457" y="49"/>
                        <a:pt x="406" y="80"/>
                        <a:pt x="365" y="85"/>
                      </a:cubicBezTo>
                      <a:cubicBezTo>
                        <a:pt x="324" y="90"/>
                        <a:pt x="321" y="0"/>
                        <a:pt x="280" y="8"/>
                      </a:cubicBezTo>
                      <a:cubicBezTo>
                        <a:pt x="239" y="16"/>
                        <a:pt x="255" y="59"/>
                        <a:pt x="255" y="59"/>
                      </a:cubicBezTo>
                      <a:cubicBezTo>
                        <a:pt x="223" y="61"/>
                        <a:pt x="223" y="61"/>
                        <a:pt x="223" y="61"/>
                      </a:cubicBezTo>
                      <a:cubicBezTo>
                        <a:pt x="269" y="135"/>
                        <a:pt x="197" y="222"/>
                        <a:pt x="251" y="273"/>
                      </a:cubicBezTo>
                      <a:cubicBezTo>
                        <a:pt x="216" y="283"/>
                        <a:pt x="131" y="386"/>
                        <a:pt x="120" y="386"/>
                      </a:cubicBezTo>
                      <a:cubicBezTo>
                        <a:pt x="55" y="386"/>
                        <a:pt x="27" y="419"/>
                        <a:pt x="0" y="468"/>
                      </a:cubicBezTo>
                      <a:cubicBezTo>
                        <a:pt x="61" y="470"/>
                        <a:pt x="78" y="502"/>
                        <a:pt x="75" y="532"/>
                      </a:cubicBezTo>
                      <a:cubicBezTo>
                        <a:pt x="75" y="532"/>
                        <a:pt x="75" y="532"/>
                        <a:pt x="75" y="532"/>
                      </a:cubicBezTo>
                      <a:cubicBezTo>
                        <a:pt x="125" y="557"/>
                        <a:pt x="212" y="605"/>
                        <a:pt x="216" y="648"/>
                      </a:cubicBezTo>
                      <a:cubicBezTo>
                        <a:pt x="223" y="709"/>
                        <a:pt x="184" y="734"/>
                        <a:pt x="184" y="734"/>
                      </a:cubicBezTo>
                      <a:cubicBezTo>
                        <a:pt x="248" y="757"/>
                        <a:pt x="248" y="757"/>
                        <a:pt x="248" y="757"/>
                      </a:cubicBezTo>
                      <a:cubicBezTo>
                        <a:pt x="261" y="739"/>
                        <a:pt x="292" y="706"/>
                        <a:pt x="335" y="715"/>
                      </a:cubicBezTo>
                      <a:cubicBezTo>
                        <a:pt x="375" y="724"/>
                        <a:pt x="390" y="751"/>
                        <a:pt x="396" y="767"/>
                      </a:cubicBezTo>
                      <a:cubicBezTo>
                        <a:pt x="356" y="789"/>
                        <a:pt x="356" y="789"/>
                        <a:pt x="356" y="789"/>
                      </a:cubicBezTo>
                      <a:cubicBezTo>
                        <a:pt x="477" y="724"/>
                        <a:pt x="477" y="724"/>
                        <a:pt x="477" y="724"/>
                      </a:cubicBezTo>
                      <a:cubicBezTo>
                        <a:pt x="586" y="707"/>
                        <a:pt x="586" y="707"/>
                        <a:pt x="586" y="707"/>
                      </a:cubicBezTo>
                      <a:cubicBezTo>
                        <a:pt x="586" y="707"/>
                        <a:pt x="623" y="797"/>
                        <a:pt x="676" y="830"/>
                      </a:cubicBezTo>
                      <a:cubicBezTo>
                        <a:pt x="729" y="863"/>
                        <a:pt x="713" y="760"/>
                        <a:pt x="713" y="760"/>
                      </a:cubicBezTo>
                      <a:cubicBezTo>
                        <a:pt x="844" y="642"/>
                        <a:pt x="844" y="642"/>
                        <a:pt x="844" y="642"/>
                      </a:cubicBezTo>
                      <a:cubicBezTo>
                        <a:pt x="944" y="701"/>
                        <a:pt x="944" y="701"/>
                        <a:pt x="944" y="701"/>
                      </a:cubicBezTo>
                      <a:cubicBezTo>
                        <a:pt x="858" y="481"/>
                        <a:pt x="858" y="481"/>
                        <a:pt x="858" y="4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8" name="Freeform 15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B63E438-E87C-BE62-9AD4-B440F69062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19" y="1946"/>
                  <a:ext cx="227" cy="278"/>
                </a:xfrm>
                <a:custGeom>
                  <a:avLst/>
                  <a:gdLst/>
                  <a:ahLst/>
                  <a:cxnLst>
                    <a:cxn ang="0">
                      <a:pos x="563" y="394"/>
                    </a:cxn>
                    <a:cxn ang="0">
                      <a:pos x="453" y="337"/>
                    </a:cxn>
                    <a:cxn ang="0">
                      <a:pos x="440" y="296"/>
                    </a:cxn>
                    <a:cxn ang="0">
                      <a:pos x="379" y="284"/>
                    </a:cxn>
                    <a:cxn ang="0">
                      <a:pos x="355" y="345"/>
                    </a:cxn>
                    <a:cxn ang="0">
                      <a:pos x="297" y="317"/>
                    </a:cxn>
                    <a:cxn ang="0">
                      <a:pos x="289" y="149"/>
                    </a:cxn>
                    <a:cxn ang="0">
                      <a:pos x="163" y="23"/>
                    </a:cxn>
                    <a:cxn ang="0">
                      <a:pos x="128" y="0"/>
                    </a:cxn>
                    <a:cxn ang="0">
                      <a:pos x="139" y="26"/>
                    </a:cxn>
                    <a:cxn ang="0">
                      <a:pos x="0" y="19"/>
                    </a:cxn>
                    <a:cxn ang="0">
                      <a:pos x="60" y="146"/>
                    </a:cxn>
                    <a:cxn ang="0">
                      <a:pos x="118" y="303"/>
                    </a:cxn>
                    <a:cxn ang="0">
                      <a:pos x="158" y="488"/>
                    </a:cxn>
                    <a:cxn ang="0">
                      <a:pos x="156" y="500"/>
                    </a:cxn>
                    <a:cxn ang="0">
                      <a:pos x="230" y="520"/>
                    </a:cxn>
                    <a:cxn ang="0">
                      <a:pos x="316" y="667"/>
                    </a:cxn>
                    <a:cxn ang="0">
                      <a:pos x="412" y="667"/>
                    </a:cxn>
                    <a:cxn ang="0">
                      <a:pos x="384" y="625"/>
                    </a:cxn>
                    <a:cxn ang="0">
                      <a:pos x="480" y="558"/>
                    </a:cxn>
                    <a:cxn ang="0">
                      <a:pos x="535" y="551"/>
                    </a:cxn>
                    <a:cxn ang="0">
                      <a:pos x="535" y="452"/>
                    </a:cxn>
                    <a:cxn ang="0">
                      <a:pos x="564" y="442"/>
                    </a:cxn>
                    <a:cxn ang="0">
                      <a:pos x="563" y="394"/>
                    </a:cxn>
                  </a:cxnLst>
                  <a:rect l="0" t="0" r="r" b="b"/>
                  <a:pathLst>
                    <a:path w="564" h="689">
                      <a:moveTo>
                        <a:pt x="563" y="394"/>
                      </a:moveTo>
                      <a:cubicBezTo>
                        <a:pt x="453" y="337"/>
                        <a:pt x="453" y="337"/>
                        <a:pt x="453" y="337"/>
                      </a:cubicBezTo>
                      <a:cubicBezTo>
                        <a:pt x="440" y="296"/>
                        <a:pt x="440" y="296"/>
                        <a:pt x="440" y="296"/>
                      </a:cubicBezTo>
                      <a:cubicBezTo>
                        <a:pt x="379" y="284"/>
                        <a:pt x="379" y="284"/>
                        <a:pt x="379" y="284"/>
                      </a:cubicBezTo>
                      <a:cubicBezTo>
                        <a:pt x="355" y="345"/>
                        <a:pt x="355" y="345"/>
                        <a:pt x="355" y="345"/>
                      </a:cubicBezTo>
                      <a:cubicBezTo>
                        <a:pt x="297" y="317"/>
                        <a:pt x="297" y="317"/>
                        <a:pt x="297" y="317"/>
                      </a:cubicBezTo>
                      <a:cubicBezTo>
                        <a:pt x="289" y="149"/>
                        <a:pt x="289" y="149"/>
                        <a:pt x="289" y="149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cubicBezTo>
                        <a:pt x="131" y="9"/>
                        <a:pt x="134" y="18"/>
                        <a:pt x="139" y="26"/>
                      </a:cubicBezTo>
                      <a:cubicBezTo>
                        <a:pt x="94" y="4"/>
                        <a:pt x="51" y="15"/>
                        <a:pt x="0" y="19"/>
                      </a:cubicBezTo>
                      <a:cubicBezTo>
                        <a:pt x="2" y="20"/>
                        <a:pt x="58" y="157"/>
                        <a:pt x="60" y="146"/>
                      </a:cubicBezTo>
                      <a:cubicBezTo>
                        <a:pt x="56" y="190"/>
                        <a:pt x="83" y="254"/>
                        <a:pt x="118" y="303"/>
                      </a:cubicBezTo>
                      <a:cubicBezTo>
                        <a:pt x="155" y="356"/>
                        <a:pt x="160" y="425"/>
                        <a:pt x="158" y="488"/>
                      </a:cubicBezTo>
                      <a:cubicBezTo>
                        <a:pt x="157" y="492"/>
                        <a:pt x="157" y="496"/>
                        <a:pt x="156" y="500"/>
                      </a:cubicBezTo>
                      <a:cubicBezTo>
                        <a:pt x="230" y="520"/>
                        <a:pt x="230" y="520"/>
                        <a:pt x="230" y="520"/>
                      </a:cubicBezTo>
                      <a:cubicBezTo>
                        <a:pt x="230" y="520"/>
                        <a:pt x="272" y="629"/>
                        <a:pt x="316" y="667"/>
                      </a:cubicBezTo>
                      <a:cubicBezTo>
                        <a:pt x="343" y="689"/>
                        <a:pt x="383" y="679"/>
                        <a:pt x="412" y="667"/>
                      </a:cubicBezTo>
                      <a:cubicBezTo>
                        <a:pt x="384" y="625"/>
                        <a:pt x="384" y="625"/>
                        <a:pt x="384" y="625"/>
                      </a:cubicBezTo>
                      <a:cubicBezTo>
                        <a:pt x="480" y="558"/>
                        <a:pt x="480" y="558"/>
                        <a:pt x="480" y="558"/>
                      </a:cubicBezTo>
                      <a:cubicBezTo>
                        <a:pt x="535" y="551"/>
                        <a:pt x="535" y="551"/>
                        <a:pt x="535" y="551"/>
                      </a:cubicBezTo>
                      <a:cubicBezTo>
                        <a:pt x="535" y="452"/>
                        <a:pt x="535" y="452"/>
                        <a:pt x="535" y="452"/>
                      </a:cubicBezTo>
                      <a:cubicBezTo>
                        <a:pt x="564" y="442"/>
                        <a:pt x="564" y="442"/>
                        <a:pt x="564" y="442"/>
                      </a:cubicBezTo>
                      <a:cubicBezTo>
                        <a:pt x="563" y="394"/>
                        <a:pt x="563" y="394"/>
                        <a:pt x="563" y="3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9" name="Freeform 15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A12C892-4344-33EB-C989-21399C79AE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65" y="1907"/>
                  <a:ext cx="244" cy="217"/>
                </a:xfrm>
                <a:custGeom>
                  <a:avLst/>
                  <a:gdLst/>
                  <a:ahLst/>
                  <a:cxnLst>
                    <a:cxn ang="0">
                      <a:pos x="540" y="203"/>
                    </a:cxn>
                    <a:cxn ang="0">
                      <a:pos x="572" y="117"/>
                    </a:cxn>
                    <a:cxn ang="0">
                      <a:pos x="431" y="0"/>
                    </a:cxn>
                    <a:cxn ang="0">
                      <a:pos x="382" y="61"/>
                    </a:cxn>
                    <a:cxn ang="0">
                      <a:pos x="179" y="91"/>
                    </a:cxn>
                    <a:cxn ang="0">
                      <a:pos x="186" y="128"/>
                    </a:cxn>
                    <a:cxn ang="0">
                      <a:pos x="0" y="66"/>
                    </a:cxn>
                    <a:cxn ang="0">
                      <a:pos x="14" y="95"/>
                    </a:cxn>
                    <a:cxn ang="0">
                      <a:pos x="49" y="118"/>
                    </a:cxn>
                    <a:cxn ang="0">
                      <a:pos x="175" y="244"/>
                    </a:cxn>
                    <a:cxn ang="0">
                      <a:pos x="183" y="412"/>
                    </a:cxn>
                    <a:cxn ang="0">
                      <a:pos x="241" y="441"/>
                    </a:cxn>
                    <a:cxn ang="0">
                      <a:pos x="265" y="379"/>
                    </a:cxn>
                    <a:cxn ang="0">
                      <a:pos x="326" y="391"/>
                    </a:cxn>
                    <a:cxn ang="0">
                      <a:pos x="339" y="433"/>
                    </a:cxn>
                    <a:cxn ang="0">
                      <a:pos x="449" y="490"/>
                    </a:cxn>
                    <a:cxn ang="0">
                      <a:pos x="450" y="537"/>
                    </a:cxn>
                    <a:cxn ang="0">
                      <a:pos x="531" y="506"/>
                    </a:cxn>
                    <a:cxn ang="0">
                      <a:pos x="502" y="412"/>
                    </a:cxn>
                    <a:cxn ang="0">
                      <a:pos x="556" y="396"/>
                    </a:cxn>
                    <a:cxn ang="0">
                      <a:pos x="598" y="235"/>
                    </a:cxn>
                    <a:cxn ang="0">
                      <a:pos x="604" y="226"/>
                    </a:cxn>
                    <a:cxn ang="0">
                      <a:pos x="540" y="203"/>
                    </a:cxn>
                  </a:cxnLst>
                  <a:rect l="0" t="0" r="r" b="b"/>
                  <a:pathLst>
                    <a:path w="604" h="537">
                      <a:moveTo>
                        <a:pt x="540" y="203"/>
                      </a:moveTo>
                      <a:cubicBezTo>
                        <a:pt x="540" y="203"/>
                        <a:pt x="579" y="178"/>
                        <a:pt x="572" y="117"/>
                      </a:cubicBezTo>
                      <a:cubicBezTo>
                        <a:pt x="568" y="74"/>
                        <a:pt x="481" y="25"/>
                        <a:pt x="431" y="0"/>
                      </a:cubicBezTo>
                      <a:cubicBezTo>
                        <a:pt x="428" y="36"/>
                        <a:pt x="400" y="73"/>
                        <a:pt x="382" y="61"/>
                      </a:cubicBezTo>
                      <a:cubicBezTo>
                        <a:pt x="322" y="20"/>
                        <a:pt x="253" y="120"/>
                        <a:pt x="179" y="91"/>
                      </a:cubicBezTo>
                      <a:cubicBezTo>
                        <a:pt x="182" y="104"/>
                        <a:pt x="184" y="116"/>
                        <a:pt x="186" y="128"/>
                      </a:cubicBezTo>
                      <a:cubicBezTo>
                        <a:pt x="136" y="89"/>
                        <a:pt x="53" y="58"/>
                        <a:pt x="0" y="66"/>
                      </a:cubicBezTo>
                      <a:cubicBezTo>
                        <a:pt x="7" y="75"/>
                        <a:pt x="11" y="85"/>
                        <a:pt x="14" y="95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175" y="244"/>
                        <a:pt x="175" y="244"/>
                        <a:pt x="175" y="244"/>
                      </a:cubicBezTo>
                      <a:cubicBezTo>
                        <a:pt x="183" y="412"/>
                        <a:pt x="183" y="412"/>
                        <a:pt x="183" y="412"/>
                      </a:cubicBezTo>
                      <a:cubicBezTo>
                        <a:pt x="241" y="441"/>
                        <a:pt x="241" y="441"/>
                        <a:pt x="241" y="441"/>
                      </a:cubicBezTo>
                      <a:cubicBezTo>
                        <a:pt x="265" y="379"/>
                        <a:pt x="265" y="379"/>
                        <a:pt x="265" y="379"/>
                      </a:cubicBezTo>
                      <a:cubicBezTo>
                        <a:pt x="326" y="391"/>
                        <a:pt x="326" y="391"/>
                        <a:pt x="326" y="391"/>
                      </a:cubicBezTo>
                      <a:cubicBezTo>
                        <a:pt x="339" y="433"/>
                        <a:pt x="339" y="433"/>
                        <a:pt x="339" y="433"/>
                      </a:cubicBezTo>
                      <a:cubicBezTo>
                        <a:pt x="449" y="490"/>
                        <a:pt x="449" y="490"/>
                        <a:pt x="449" y="490"/>
                      </a:cubicBezTo>
                      <a:cubicBezTo>
                        <a:pt x="450" y="537"/>
                        <a:pt x="450" y="537"/>
                        <a:pt x="450" y="537"/>
                      </a:cubicBezTo>
                      <a:cubicBezTo>
                        <a:pt x="531" y="506"/>
                        <a:pt x="531" y="506"/>
                        <a:pt x="531" y="506"/>
                      </a:cubicBezTo>
                      <a:cubicBezTo>
                        <a:pt x="502" y="412"/>
                        <a:pt x="502" y="412"/>
                        <a:pt x="502" y="412"/>
                      </a:cubicBezTo>
                      <a:cubicBezTo>
                        <a:pt x="556" y="396"/>
                        <a:pt x="556" y="396"/>
                        <a:pt x="556" y="396"/>
                      </a:cubicBezTo>
                      <a:cubicBezTo>
                        <a:pt x="598" y="235"/>
                        <a:pt x="598" y="235"/>
                        <a:pt x="598" y="235"/>
                      </a:cubicBezTo>
                      <a:cubicBezTo>
                        <a:pt x="598" y="235"/>
                        <a:pt x="600" y="231"/>
                        <a:pt x="604" y="226"/>
                      </a:cubicBezTo>
                      <a:cubicBezTo>
                        <a:pt x="540" y="203"/>
                        <a:pt x="540" y="203"/>
                        <a:pt x="540" y="2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0" name="Freeform 15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CF480BB-ADAD-A3A8-A469-3FD9C02F57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5" y="1977"/>
                  <a:ext cx="168" cy="220"/>
                </a:xfrm>
                <a:custGeom>
                  <a:avLst/>
                  <a:gdLst/>
                  <a:ahLst/>
                  <a:cxnLst>
                    <a:cxn ang="0">
                      <a:pos x="288" y="425"/>
                    </a:cxn>
                    <a:cxn ang="0">
                      <a:pos x="215" y="406"/>
                    </a:cxn>
                    <a:cxn ang="0">
                      <a:pos x="190" y="348"/>
                    </a:cxn>
                    <a:cxn ang="0">
                      <a:pos x="257" y="280"/>
                    </a:cxn>
                    <a:cxn ang="0">
                      <a:pos x="280" y="225"/>
                    </a:cxn>
                    <a:cxn ang="0">
                      <a:pos x="325" y="225"/>
                    </a:cxn>
                    <a:cxn ang="0">
                      <a:pos x="382" y="255"/>
                    </a:cxn>
                    <a:cxn ang="0">
                      <a:pos x="417" y="209"/>
                    </a:cxn>
                    <a:cxn ang="0">
                      <a:pos x="377" y="210"/>
                    </a:cxn>
                    <a:cxn ang="0">
                      <a:pos x="291" y="87"/>
                    </a:cxn>
                    <a:cxn ang="0">
                      <a:pos x="331" y="65"/>
                    </a:cxn>
                    <a:cxn ang="0">
                      <a:pos x="270" y="13"/>
                    </a:cxn>
                    <a:cxn ang="0">
                      <a:pos x="177" y="64"/>
                    </a:cxn>
                    <a:cxn ang="0">
                      <a:pos x="135" y="225"/>
                    </a:cxn>
                    <a:cxn ang="0">
                      <a:pos x="81" y="241"/>
                    </a:cxn>
                    <a:cxn ang="0">
                      <a:pos x="110" y="335"/>
                    </a:cxn>
                    <a:cxn ang="0">
                      <a:pos x="0" y="377"/>
                    </a:cxn>
                    <a:cxn ang="0">
                      <a:pos x="0" y="475"/>
                    </a:cxn>
                    <a:cxn ang="0">
                      <a:pos x="66" y="466"/>
                    </a:cxn>
                    <a:cxn ang="0">
                      <a:pos x="96" y="488"/>
                    </a:cxn>
                    <a:cxn ang="0">
                      <a:pos x="220" y="460"/>
                    </a:cxn>
                    <a:cxn ang="0">
                      <a:pos x="223" y="544"/>
                    </a:cxn>
                    <a:cxn ang="0">
                      <a:pos x="323" y="526"/>
                    </a:cxn>
                    <a:cxn ang="0">
                      <a:pos x="324" y="519"/>
                    </a:cxn>
                    <a:cxn ang="0">
                      <a:pos x="279" y="432"/>
                    </a:cxn>
                    <a:cxn ang="0">
                      <a:pos x="288" y="425"/>
                    </a:cxn>
                  </a:cxnLst>
                  <a:rect l="0" t="0" r="r" b="b"/>
                  <a:pathLst>
                    <a:path w="417" h="544">
                      <a:moveTo>
                        <a:pt x="288" y="425"/>
                      </a:moveTo>
                      <a:cubicBezTo>
                        <a:pt x="215" y="406"/>
                        <a:pt x="215" y="406"/>
                        <a:pt x="215" y="406"/>
                      </a:cubicBezTo>
                      <a:cubicBezTo>
                        <a:pt x="190" y="348"/>
                        <a:pt x="190" y="348"/>
                        <a:pt x="190" y="348"/>
                      </a:cubicBezTo>
                      <a:cubicBezTo>
                        <a:pt x="190" y="348"/>
                        <a:pt x="244" y="325"/>
                        <a:pt x="257" y="280"/>
                      </a:cubicBezTo>
                      <a:cubicBezTo>
                        <a:pt x="270" y="236"/>
                        <a:pt x="280" y="225"/>
                        <a:pt x="280" y="225"/>
                      </a:cubicBezTo>
                      <a:cubicBezTo>
                        <a:pt x="325" y="225"/>
                        <a:pt x="325" y="225"/>
                        <a:pt x="325" y="225"/>
                      </a:cubicBezTo>
                      <a:cubicBezTo>
                        <a:pt x="325" y="225"/>
                        <a:pt x="353" y="274"/>
                        <a:pt x="382" y="255"/>
                      </a:cubicBezTo>
                      <a:cubicBezTo>
                        <a:pt x="398" y="244"/>
                        <a:pt x="409" y="225"/>
                        <a:pt x="417" y="209"/>
                      </a:cubicBezTo>
                      <a:cubicBezTo>
                        <a:pt x="395" y="209"/>
                        <a:pt x="377" y="210"/>
                        <a:pt x="377" y="210"/>
                      </a:cubicBezTo>
                      <a:cubicBezTo>
                        <a:pt x="291" y="87"/>
                        <a:pt x="291" y="87"/>
                        <a:pt x="291" y="87"/>
                      </a:cubicBezTo>
                      <a:cubicBezTo>
                        <a:pt x="331" y="65"/>
                        <a:pt x="331" y="65"/>
                        <a:pt x="331" y="65"/>
                      </a:cubicBezTo>
                      <a:cubicBezTo>
                        <a:pt x="325" y="49"/>
                        <a:pt x="310" y="22"/>
                        <a:pt x="270" y="13"/>
                      </a:cubicBezTo>
                      <a:cubicBezTo>
                        <a:pt x="212" y="0"/>
                        <a:pt x="177" y="64"/>
                        <a:pt x="177" y="64"/>
                      </a:cubicBezTo>
                      <a:cubicBezTo>
                        <a:pt x="135" y="225"/>
                        <a:pt x="135" y="225"/>
                        <a:pt x="135" y="225"/>
                      </a:cubicBezTo>
                      <a:cubicBezTo>
                        <a:pt x="81" y="241"/>
                        <a:pt x="81" y="241"/>
                        <a:pt x="81" y="241"/>
                      </a:cubicBezTo>
                      <a:cubicBezTo>
                        <a:pt x="110" y="335"/>
                        <a:pt x="110" y="335"/>
                        <a:pt x="110" y="335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0" y="475"/>
                        <a:pt x="0" y="475"/>
                        <a:pt x="0" y="475"/>
                      </a:cubicBezTo>
                      <a:cubicBezTo>
                        <a:pt x="66" y="466"/>
                        <a:pt x="66" y="466"/>
                        <a:pt x="66" y="466"/>
                      </a:cubicBezTo>
                      <a:cubicBezTo>
                        <a:pt x="96" y="488"/>
                        <a:pt x="96" y="488"/>
                        <a:pt x="96" y="488"/>
                      </a:cubicBezTo>
                      <a:cubicBezTo>
                        <a:pt x="220" y="460"/>
                        <a:pt x="220" y="460"/>
                        <a:pt x="220" y="460"/>
                      </a:cubicBezTo>
                      <a:cubicBezTo>
                        <a:pt x="223" y="544"/>
                        <a:pt x="223" y="544"/>
                        <a:pt x="223" y="544"/>
                      </a:cubicBezTo>
                      <a:cubicBezTo>
                        <a:pt x="323" y="526"/>
                        <a:pt x="323" y="526"/>
                        <a:pt x="323" y="526"/>
                      </a:cubicBezTo>
                      <a:cubicBezTo>
                        <a:pt x="323" y="524"/>
                        <a:pt x="324" y="522"/>
                        <a:pt x="324" y="519"/>
                      </a:cubicBezTo>
                      <a:cubicBezTo>
                        <a:pt x="328" y="477"/>
                        <a:pt x="279" y="432"/>
                        <a:pt x="279" y="432"/>
                      </a:cubicBezTo>
                      <a:cubicBezTo>
                        <a:pt x="288" y="425"/>
                        <a:pt x="288" y="425"/>
                        <a:pt x="288" y="4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1" name="Freeform 16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B1CAD60-8237-5206-A2E2-753D1BAEC7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12" y="2062"/>
                  <a:ext cx="136" cy="86"/>
                </a:xfrm>
                <a:custGeom>
                  <a:avLst/>
                  <a:gdLst/>
                  <a:ahLst/>
                  <a:cxnLst>
                    <a:cxn ang="0">
                      <a:pos x="310" y="176"/>
                    </a:cxn>
                    <a:cxn ang="0">
                      <a:pos x="318" y="25"/>
                    </a:cxn>
                    <a:cxn ang="0">
                      <a:pos x="227" y="0"/>
                    </a:cxn>
                    <a:cxn ang="0">
                      <a:pos x="192" y="45"/>
                    </a:cxn>
                    <a:cxn ang="0">
                      <a:pos x="135" y="16"/>
                    </a:cxn>
                    <a:cxn ang="0">
                      <a:pos x="90" y="16"/>
                    </a:cxn>
                    <a:cxn ang="0">
                      <a:pos x="67" y="70"/>
                    </a:cxn>
                    <a:cxn ang="0">
                      <a:pos x="0" y="138"/>
                    </a:cxn>
                    <a:cxn ang="0">
                      <a:pos x="25" y="195"/>
                    </a:cxn>
                    <a:cxn ang="0">
                      <a:pos x="98" y="214"/>
                    </a:cxn>
                    <a:cxn ang="0">
                      <a:pos x="167" y="165"/>
                    </a:cxn>
                    <a:cxn ang="0">
                      <a:pos x="245" y="209"/>
                    </a:cxn>
                    <a:cxn ang="0">
                      <a:pos x="310" y="176"/>
                    </a:cxn>
                  </a:cxnLst>
                  <a:rect l="0" t="0" r="r" b="b"/>
                  <a:pathLst>
                    <a:path w="338" h="214">
                      <a:moveTo>
                        <a:pt x="310" y="176"/>
                      </a:moveTo>
                      <a:cubicBezTo>
                        <a:pt x="321" y="131"/>
                        <a:pt x="338" y="49"/>
                        <a:pt x="318" y="25"/>
                      </a:cubicBezTo>
                      <a:cubicBezTo>
                        <a:pt x="300" y="6"/>
                        <a:pt x="259" y="1"/>
                        <a:pt x="227" y="0"/>
                      </a:cubicBezTo>
                      <a:cubicBezTo>
                        <a:pt x="219" y="16"/>
                        <a:pt x="208" y="35"/>
                        <a:pt x="192" y="45"/>
                      </a:cubicBezTo>
                      <a:cubicBezTo>
                        <a:pt x="163" y="64"/>
                        <a:pt x="135" y="16"/>
                        <a:pt x="135" y="16"/>
                      </a:cubicBezTo>
                      <a:cubicBezTo>
                        <a:pt x="90" y="16"/>
                        <a:pt x="90" y="16"/>
                        <a:pt x="90" y="16"/>
                      </a:cubicBezTo>
                      <a:cubicBezTo>
                        <a:pt x="90" y="16"/>
                        <a:pt x="80" y="26"/>
                        <a:pt x="67" y="70"/>
                      </a:cubicBezTo>
                      <a:cubicBezTo>
                        <a:pt x="54" y="115"/>
                        <a:pt x="0" y="138"/>
                        <a:pt x="0" y="138"/>
                      </a:cubicBezTo>
                      <a:cubicBezTo>
                        <a:pt x="25" y="195"/>
                        <a:pt x="25" y="195"/>
                        <a:pt x="25" y="195"/>
                      </a:cubicBezTo>
                      <a:cubicBezTo>
                        <a:pt x="98" y="214"/>
                        <a:pt x="98" y="214"/>
                        <a:pt x="98" y="214"/>
                      </a:cubicBezTo>
                      <a:cubicBezTo>
                        <a:pt x="167" y="165"/>
                        <a:pt x="167" y="165"/>
                        <a:pt x="167" y="165"/>
                      </a:cubicBezTo>
                      <a:cubicBezTo>
                        <a:pt x="245" y="209"/>
                        <a:pt x="245" y="209"/>
                        <a:pt x="245" y="209"/>
                      </a:cubicBezTo>
                      <a:cubicBezTo>
                        <a:pt x="310" y="176"/>
                        <a:pt x="310" y="176"/>
                        <a:pt x="31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2" name="Freeform 16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C627BC4-3885-5DE0-54F2-097DCA2EBA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60" y="2162"/>
                  <a:ext cx="128" cy="138"/>
                </a:xfrm>
                <a:custGeom>
                  <a:avLst/>
                  <a:gdLst/>
                  <a:ahLst/>
                  <a:cxnLst>
                    <a:cxn ang="0">
                      <a:pos x="313" y="212"/>
                    </a:cxn>
                    <a:cxn ang="0">
                      <a:pos x="316" y="165"/>
                    </a:cxn>
                    <a:cxn ang="0">
                      <a:pos x="217" y="136"/>
                    </a:cxn>
                    <a:cxn ang="0">
                      <a:pos x="261" y="65"/>
                    </a:cxn>
                    <a:cxn ang="0">
                      <a:pos x="161" y="83"/>
                    </a:cxn>
                    <a:cxn ang="0">
                      <a:pos x="158" y="0"/>
                    </a:cxn>
                    <a:cxn ang="0">
                      <a:pos x="0" y="35"/>
                    </a:cxn>
                    <a:cxn ang="0">
                      <a:pos x="13" y="80"/>
                    </a:cxn>
                    <a:cxn ang="0">
                      <a:pos x="77" y="128"/>
                    </a:cxn>
                    <a:cxn ang="0">
                      <a:pos x="13" y="241"/>
                    </a:cxn>
                    <a:cxn ang="0">
                      <a:pos x="45" y="249"/>
                    </a:cxn>
                    <a:cxn ang="0">
                      <a:pos x="40" y="300"/>
                    </a:cxn>
                    <a:cxn ang="0">
                      <a:pos x="151" y="268"/>
                    </a:cxn>
                    <a:cxn ang="0">
                      <a:pos x="147" y="325"/>
                    </a:cxn>
                    <a:cxn ang="0">
                      <a:pos x="233" y="308"/>
                    </a:cxn>
                    <a:cxn ang="0">
                      <a:pos x="279" y="222"/>
                    </a:cxn>
                    <a:cxn ang="0">
                      <a:pos x="313" y="212"/>
                    </a:cxn>
                  </a:cxnLst>
                  <a:rect l="0" t="0" r="r" b="b"/>
                  <a:pathLst>
                    <a:path w="316" h="341">
                      <a:moveTo>
                        <a:pt x="313" y="212"/>
                      </a:moveTo>
                      <a:cubicBezTo>
                        <a:pt x="316" y="165"/>
                        <a:pt x="316" y="165"/>
                        <a:pt x="316" y="165"/>
                      </a:cubicBezTo>
                      <a:cubicBezTo>
                        <a:pt x="316" y="165"/>
                        <a:pt x="221" y="189"/>
                        <a:pt x="217" y="136"/>
                      </a:cubicBezTo>
                      <a:cubicBezTo>
                        <a:pt x="213" y="86"/>
                        <a:pt x="253" y="97"/>
                        <a:pt x="261" y="65"/>
                      </a:cubicBezTo>
                      <a:cubicBezTo>
                        <a:pt x="161" y="83"/>
                        <a:pt x="161" y="83"/>
                        <a:pt x="161" y="8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3" y="80"/>
                        <a:pt x="13" y="80"/>
                        <a:pt x="13" y="80"/>
                      </a:cubicBezTo>
                      <a:cubicBezTo>
                        <a:pt x="77" y="128"/>
                        <a:pt x="77" y="128"/>
                        <a:pt x="77" y="128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45" y="249"/>
                        <a:pt x="45" y="249"/>
                        <a:pt x="45" y="249"/>
                      </a:cubicBezTo>
                      <a:cubicBezTo>
                        <a:pt x="40" y="300"/>
                        <a:pt x="40" y="300"/>
                        <a:pt x="40" y="300"/>
                      </a:cubicBezTo>
                      <a:cubicBezTo>
                        <a:pt x="151" y="268"/>
                        <a:pt x="151" y="268"/>
                        <a:pt x="151" y="268"/>
                      </a:cubicBezTo>
                      <a:cubicBezTo>
                        <a:pt x="147" y="325"/>
                        <a:pt x="147" y="325"/>
                        <a:pt x="147" y="325"/>
                      </a:cubicBezTo>
                      <a:cubicBezTo>
                        <a:pt x="147" y="325"/>
                        <a:pt x="197" y="341"/>
                        <a:pt x="233" y="308"/>
                      </a:cubicBezTo>
                      <a:cubicBezTo>
                        <a:pt x="271" y="275"/>
                        <a:pt x="279" y="222"/>
                        <a:pt x="279" y="222"/>
                      </a:cubicBezTo>
                      <a:cubicBezTo>
                        <a:pt x="313" y="212"/>
                        <a:pt x="313" y="212"/>
                        <a:pt x="313" y="2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3" name="Freeform 16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C80D593-5C02-1749-F448-73E65987F9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30" y="2147"/>
                  <a:ext cx="217" cy="175"/>
                </a:xfrm>
                <a:custGeom>
                  <a:avLst/>
                  <a:gdLst/>
                  <a:ahLst/>
                  <a:cxnLst>
                    <a:cxn ang="0">
                      <a:pos x="538" y="316"/>
                    </a:cxn>
                    <a:cxn ang="0">
                      <a:pos x="519" y="310"/>
                    </a:cxn>
                    <a:cxn ang="0">
                      <a:pos x="519" y="255"/>
                    </a:cxn>
                    <a:cxn ang="0">
                      <a:pos x="420" y="149"/>
                    </a:cxn>
                    <a:cxn ang="0">
                      <a:pos x="287" y="168"/>
                    </a:cxn>
                    <a:cxn ang="0">
                      <a:pos x="201" y="21"/>
                    </a:cxn>
                    <a:cxn ang="0">
                      <a:pos x="127" y="0"/>
                    </a:cxn>
                    <a:cxn ang="0">
                      <a:pos x="25" y="195"/>
                    </a:cxn>
                    <a:cxn ang="0">
                      <a:pos x="76" y="184"/>
                    </a:cxn>
                    <a:cxn ang="0">
                      <a:pos x="21" y="253"/>
                    </a:cxn>
                    <a:cxn ang="0">
                      <a:pos x="21" y="253"/>
                    </a:cxn>
                    <a:cxn ang="0">
                      <a:pos x="146" y="404"/>
                    </a:cxn>
                    <a:cxn ang="0">
                      <a:pos x="265" y="358"/>
                    </a:cxn>
                    <a:cxn ang="0">
                      <a:pos x="269" y="372"/>
                    </a:cxn>
                    <a:cxn ang="0">
                      <a:pos x="326" y="354"/>
                    </a:cxn>
                    <a:cxn ang="0">
                      <a:pos x="413" y="412"/>
                    </a:cxn>
                    <a:cxn ang="0">
                      <a:pos x="446" y="346"/>
                    </a:cxn>
                    <a:cxn ang="0">
                      <a:pos x="508" y="352"/>
                    </a:cxn>
                    <a:cxn ang="0">
                      <a:pos x="538" y="316"/>
                    </a:cxn>
                  </a:cxnLst>
                  <a:rect l="0" t="0" r="r" b="b"/>
                  <a:pathLst>
                    <a:path w="538" h="433">
                      <a:moveTo>
                        <a:pt x="538" y="316"/>
                      </a:moveTo>
                      <a:cubicBezTo>
                        <a:pt x="519" y="310"/>
                        <a:pt x="519" y="310"/>
                        <a:pt x="519" y="310"/>
                      </a:cubicBezTo>
                      <a:cubicBezTo>
                        <a:pt x="519" y="255"/>
                        <a:pt x="519" y="255"/>
                        <a:pt x="519" y="255"/>
                      </a:cubicBezTo>
                      <a:cubicBezTo>
                        <a:pt x="420" y="149"/>
                        <a:pt x="420" y="149"/>
                        <a:pt x="420" y="149"/>
                      </a:cubicBezTo>
                      <a:cubicBezTo>
                        <a:pt x="420" y="149"/>
                        <a:pt x="333" y="207"/>
                        <a:pt x="287" y="168"/>
                      </a:cubicBezTo>
                      <a:cubicBezTo>
                        <a:pt x="243" y="130"/>
                        <a:pt x="201" y="21"/>
                        <a:pt x="201" y="21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112" y="73"/>
                        <a:pt x="0" y="91"/>
                        <a:pt x="25" y="195"/>
                      </a:cubicBezTo>
                      <a:cubicBezTo>
                        <a:pt x="76" y="184"/>
                        <a:pt x="76" y="184"/>
                        <a:pt x="76" y="184"/>
                      </a:cubicBezTo>
                      <a:cubicBezTo>
                        <a:pt x="69" y="218"/>
                        <a:pt x="46" y="237"/>
                        <a:pt x="21" y="253"/>
                      </a:cubicBezTo>
                      <a:cubicBezTo>
                        <a:pt x="21" y="253"/>
                        <a:pt x="21" y="253"/>
                        <a:pt x="21" y="253"/>
                      </a:cubicBezTo>
                      <a:cubicBezTo>
                        <a:pt x="146" y="404"/>
                        <a:pt x="146" y="404"/>
                        <a:pt x="146" y="404"/>
                      </a:cubicBezTo>
                      <a:cubicBezTo>
                        <a:pt x="265" y="358"/>
                        <a:pt x="265" y="358"/>
                        <a:pt x="265" y="358"/>
                      </a:cubicBezTo>
                      <a:cubicBezTo>
                        <a:pt x="269" y="372"/>
                        <a:pt x="269" y="372"/>
                        <a:pt x="269" y="372"/>
                      </a:cubicBezTo>
                      <a:cubicBezTo>
                        <a:pt x="326" y="354"/>
                        <a:pt x="326" y="354"/>
                        <a:pt x="326" y="354"/>
                      </a:cubicBezTo>
                      <a:cubicBezTo>
                        <a:pt x="326" y="354"/>
                        <a:pt x="368" y="433"/>
                        <a:pt x="413" y="412"/>
                      </a:cubicBezTo>
                      <a:cubicBezTo>
                        <a:pt x="458" y="391"/>
                        <a:pt x="446" y="346"/>
                        <a:pt x="446" y="346"/>
                      </a:cubicBezTo>
                      <a:cubicBezTo>
                        <a:pt x="508" y="352"/>
                        <a:pt x="508" y="352"/>
                        <a:pt x="508" y="352"/>
                      </a:cubicBezTo>
                      <a:cubicBezTo>
                        <a:pt x="538" y="316"/>
                        <a:pt x="538" y="316"/>
                        <a:pt x="538" y="3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74" name="Freeform 16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1E0FB5F-579D-8159-D4A3-91C99C9D28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74" y="2165"/>
                  <a:ext cx="118" cy="126"/>
                </a:xfrm>
                <a:custGeom>
                  <a:avLst/>
                  <a:gdLst/>
                  <a:ahLst/>
                  <a:cxnLst>
                    <a:cxn ang="0">
                      <a:pos x="198" y="313"/>
                    </a:cxn>
                    <a:cxn ang="0">
                      <a:pos x="197" y="311"/>
                    </a:cxn>
                    <a:cxn ang="0">
                      <a:pos x="254" y="294"/>
                    </a:cxn>
                    <a:cxn ang="0">
                      <a:pos x="260" y="244"/>
                    </a:cxn>
                    <a:cxn ang="0">
                      <a:pos x="227" y="235"/>
                    </a:cxn>
                    <a:cxn ang="0">
                      <a:pos x="292" y="122"/>
                    </a:cxn>
                    <a:cxn ang="0">
                      <a:pos x="227" y="74"/>
                    </a:cxn>
                    <a:cxn ang="0">
                      <a:pos x="214" y="29"/>
                    </a:cxn>
                    <a:cxn ang="0">
                      <a:pos x="247" y="22"/>
                    </a:cxn>
                    <a:cxn ang="0">
                      <a:pos x="217" y="0"/>
                    </a:cxn>
                    <a:cxn ang="0">
                      <a:pos x="96" y="16"/>
                    </a:cxn>
                    <a:cxn ang="0">
                      <a:pos x="0" y="83"/>
                    </a:cxn>
                    <a:cxn ang="0">
                      <a:pos x="28" y="125"/>
                    </a:cxn>
                    <a:cxn ang="0">
                      <a:pos x="64" y="106"/>
                    </a:cxn>
                    <a:cxn ang="0">
                      <a:pos x="163" y="211"/>
                    </a:cxn>
                    <a:cxn ang="0">
                      <a:pos x="163" y="266"/>
                    </a:cxn>
                    <a:cxn ang="0">
                      <a:pos x="182" y="273"/>
                    </a:cxn>
                    <a:cxn ang="0">
                      <a:pos x="152" y="309"/>
                    </a:cxn>
                    <a:cxn ang="0">
                      <a:pos x="198" y="313"/>
                    </a:cxn>
                  </a:cxnLst>
                  <a:rect l="0" t="0" r="r" b="b"/>
                  <a:pathLst>
                    <a:path w="292" h="313">
                      <a:moveTo>
                        <a:pt x="198" y="313"/>
                      </a:moveTo>
                      <a:cubicBezTo>
                        <a:pt x="197" y="311"/>
                        <a:pt x="197" y="311"/>
                        <a:pt x="197" y="311"/>
                      </a:cubicBezTo>
                      <a:cubicBezTo>
                        <a:pt x="254" y="294"/>
                        <a:pt x="254" y="294"/>
                        <a:pt x="254" y="294"/>
                      </a:cubicBezTo>
                      <a:cubicBezTo>
                        <a:pt x="260" y="244"/>
                        <a:pt x="260" y="244"/>
                        <a:pt x="260" y="244"/>
                      </a:cubicBezTo>
                      <a:cubicBezTo>
                        <a:pt x="227" y="235"/>
                        <a:pt x="227" y="235"/>
                        <a:pt x="227" y="235"/>
                      </a:cubicBezTo>
                      <a:cubicBezTo>
                        <a:pt x="292" y="122"/>
                        <a:pt x="292" y="122"/>
                        <a:pt x="292" y="122"/>
                      </a:cubicBezTo>
                      <a:cubicBezTo>
                        <a:pt x="227" y="74"/>
                        <a:pt x="227" y="74"/>
                        <a:pt x="227" y="74"/>
                      </a:cubicBezTo>
                      <a:cubicBezTo>
                        <a:pt x="214" y="29"/>
                        <a:pt x="214" y="29"/>
                        <a:pt x="214" y="29"/>
                      </a:cubicBezTo>
                      <a:cubicBezTo>
                        <a:pt x="247" y="22"/>
                        <a:pt x="247" y="22"/>
                        <a:pt x="247" y="22"/>
                      </a:cubicBez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96" y="16"/>
                        <a:pt x="96" y="16"/>
                        <a:pt x="96" y="16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8" y="125"/>
                        <a:pt x="28" y="125"/>
                        <a:pt x="28" y="125"/>
                      </a:cubicBezTo>
                      <a:cubicBezTo>
                        <a:pt x="49" y="116"/>
                        <a:pt x="64" y="106"/>
                        <a:pt x="64" y="106"/>
                      </a:cubicBezTo>
                      <a:cubicBezTo>
                        <a:pt x="163" y="211"/>
                        <a:pt x="163" y="211"/>
                        <a:pt x="163" y="211"/>
                      </a:cubicBezTo>
                      <a:cubicBezTo>
                        <a:pt x="163" y="266"/>
                        <a:pt x="163" y="266"/>
                        <a:pt x="163" y="266"/>
                      </a:cubicBezTo>
                      <a:cubicBezTo>
                        <a:pt x="182" y="273"/>
                        <a:pt x="182" y="273"/>
                        <a:pt x="182" y="273"/>
                      </a:cubicBezTo>
                      <a:cubicBezTo>
                        <a:pt x="152" y="309"/>
                        <a:pt x="152" y="309"/>
                        <a:pt x="152" y="309"/>
                      </a:cubicBezTo>
                      <a:cubicBezTo>
                        <a:pt x="198" y="313"/>
                        <a:pt x="198" y="313"/>
                        <a:pt x="198" y="3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3" name="Group 164">
                <a:extLst>
                  <a:ext uri="{FF2B5EF4-FFF2-40B4-BE49-F238E27FC236}">
                    <a16:creationId xmlns:a16="http://schemas.microsoft.com/office/drawing/2014/main" id="{8C9018ED-004C-51CF-35BA-F2CB7F50C250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706688" y="3008313"/>
                <a:ext cx="1187450" cy="1490663"/>
                <a:chOff x="3082" y="1953"/>
                <a:chExt cx="748" cy="939"/>
              </a:xfrm>
              <a:gradFill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56" name="Freeform 16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7324AE8-470F-B169-0748-B0D4D8C499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52" y="1953"/>
                  <a:ext cx="378" cy="371"/>
                </a:xfrm>
                <a:custGeom>
                  <a:avLst/>
                  <a:gdLst/>
                  <a:ahLst/>
                  <a:cxnLst>
                    <a:cxn ang="0">
                      <a:pos x="902" y="641"/>
                    </a:cxn>
                    <a:cxn ang="0">
                      <a:pos x="833" y="660"/>
                    </a:cxn>
                    <a:cxn ang="0">
                      <a:pos x="817" y="622"/>
                    </a:cxn>
                    <a:cxn ang="0">
                      <a:pos x="902" y="526"/>
                    </a:cxn>
                    <a:cxn ang="0">
                      <a:pos x="930" y="526"/>
                    </a:cxn>
                    <a:cxn ang="0">
                      <a:pos x="934" y="479"/>
                    </a:cxn>
                    <a:cxn ang="0">
                      <a:pos x="933" y="486"/>
                    </a:cxn>
                    <a:cxn ang="0">
                      <a:pos x="812" y="482"/>
                    </a:cxn>
                    <a:cxn ang="0">
                      <a:pos x="756" y="350"/>
                    </a:cxn>
                    <a:cxn ang="0">
                      <a:pos x="824" y="297"/>
                    </a:cxn>
                    <a:cxn ang="0">
                      <a:pos x="768" y="213"/>
                    </a:cxn>
                    <a:cxn ang="0">
                      <a:pos x="648" y="213"/>
                    </a:cxn>
                    <a:cxn ang="0">
                      <a:pos x="588" y="59"/>
                    </a:cxn>
                    <a:cxn ang="0">
                      <a:pos x="488" y="0"/>
                    </a:cxn>
                    <a:cxn ang="0">
                      <a:pos x="357" y="118"/>
                    </a:cxn>
                    <a:cxn ang="0">
                      <a:pos x="320" y="188"/>
                    </a:cxn>
                    <a:cxn ang="0">
                      <a:pos x="230" y="65"/>
                    </a:cxn>
                    <a:cxn ang="0">
                      <a:pos x="121" y="82"/>
                    </a:cxn>
                    <a:cxn ang="0">
                      <a:pos x="0" y="147"/>
                    </a:cxn>
                    <a:cxn ang="0">
                      <a:pos x="86" y="271"/>
                    </a:cxn>
                    <a:cxn ang="0">
                      <a:pos x="217" y="295"/>
                    </a:cxn>
                    <a:cxn ang="0">
                      <a:pos x="210" y="447"/>
                    </a:cxn>
                    <a:cxn ang="0">
                      <a:pos x="336" y="386"/>
                    </a:cxn>
                    <a:cxn ang="0">
                      <a:pos x="406" y="443"/>
                    </a:cxn>
                    <a:cxn ang="0">
                      <a:pos x="369" y="488"/>
                    </a:cxn>
                    <a:cxn ang="0">
                      <a:pos x="445" y="676"/>
                    </a:cxn>
                    <a:cxn ang="0">
                      <a:pos x="500" y="676"/>
                    </a:cxn>
                    <a:cxn ang="0">
                      <a:pos x="561" y="766"/>
                    </a:cxn>
                    <a:cxn ang="0">
                      <a:pos x="615" y="668"/>
                    </a:cxn>
                    <a:cxn ang="0">
                      <a:pos x="732" y="742"/>
                    </a:cxn>
                    <a:cxn ang="0">
                      <a:pos x="779" y="893"/>
                    </a:cxn>
                    <a:cxn ang="0">
                      <a:pos x="763" y="919"/>
                    </a:cxn>
                    <a:cxn ang="0">
                      <a:pos x="763" y="919"/>
                    </a:cxn>
                    <a:cxn ang="0">
                      <a:pos x="787" y="879"/>
                    </a:cxn>
                    <a:cxn ang="0">
                      <a:pos x="789" y="819"/>
                    </a:cxn>
                    <a:cxn ang="0">
                      <a:pos x="899" y="805"/>
                    </a:cxn>
                    <a:cxn ang="0">
                      <a:pos x="930" y="731"/>
                    </a:cxn>
                    <a:cxn ang="0">
                      <a:pos x="932" y="707"/>
                    </a:cxn>
                    <a:cxn ang="0">
                      <a:pos x="902" y="641"/>
                    </a:cxn>
                  </a:cxnLst>
                  <a:rect l="0" t="0" r="r" b="b"/>
                  <a:pathLst>
                    <a:path w="934" h="919">
                      <a:moveTo>
                        <a:pt x="902" y="641"/>
                      </a:moveTo>
                      <a:cubicBezTo>
                        <a:pt x="833" y="660"/>
                        <a:pt x="833" y="660"/>
                        <a:pt x="833" y="660"/>
                      </a:cubicBezTo>
                      <a:cubicBezTo>
                        <a:pt x="817" y="622"/>
                        <a:pt x="817" y="622"/>
                        <a:pt x="817" y="622"/>
                      </a:cubicBezTo>
                      <a:cubicBezTo>
                        <a:pt x="902" y="526"/>
                        <a:pt x="902" y="526"/>
                        <a:pt x="902" y="526"/>
                      </a:cubicBezTo>
                      <a:cubicBezTo>
                        <a:pt x="930" y="526"/>
                        <a:pt x="930" y="526"/>
                        <a:pt x="930" y="526"/>
                      </a:cubicBezTo>
                      <a:cubicBezTo>
                        <a:pt x="934" y="479"/>
                        <a:pt x="934" y="479"/>
                        <a:pt x="934" y="479"/>
                      </a:cubicBezTo>
                      <a:cubicBezTo>
                        <a:pt x="933" y="486"/>
                        <a:pt x="933" y="486"/>
                        <a:pt x="933" y="486"/>
                      </a:cubicBezTo>
                      <a:cubicBezTo>
                        <a:pt x="899" y="485"/>
                        <a:pt x="851" y="484"/>
                        <a:pt x="812" y="482"/>
                      </a:cubicBezTo>
                      <a:cubicBezTo>
                        <a:pt x="744" y="478"/>
                        <a:pt x="756" y="350"/>
                        <a:pt x="756" y="350"/>
                      </a:cubicBezTo>
                      <a:cubicBezTo>
                        <a:pt x="824" y="297"/>
                        <a:pt x="824" y="297"/>
                        <a:pt x="824" y="297"/>
                      </a:cubicBezTo>
                      <a:cubicBezTo>
                        <a:pt x="768" y="213"/>
                        <a:pt x="768" y="213"/>
                        <a:pt x="768" y="213"/>
                      </a:cubicBezTo>
                      <a:cubicBezTo>
                        <a:pt x="648" y="213"/>
                        <a:pt x="648" y="213"/>
                        <a:pt x="648" y="213"/>
                      </a:cubicBezTo>
                      <a:cubicBezTo>
                        <a:pt x="588" y="59"/>
                        <a:pt x="588" y="59"/>
                        <a:pt x="588" y="59"/>
                      </a:cubicBezTo>
                      <a:cubicBezTo>
                        <a:pt x="488" y="0"/>
                        <a:pt x="488" y="0"/>
                        <a:pt x="488" y="0"/>
                      </a:cubicBezTo>
                      <a:cubicBezTo>
                        <a:pt x="357" y="118"/>
                        <a:pt x="357" y="118"/>
                        <a:pt x="357" y="118"/>
                      </a:cubicBezTo>
                      <a:cubicBezTo>
                        <a:pt x="357" y="118"/>
                        <a:pt x="373" y="221"/>
                        <a:pt x="320" y="188"/>
                      </a:cubicBezTo>
                      <a:cubicBezTo>
                        <a:pt x="267" y="155"/>
                        <a:pt x="230" y="65"/>
                        <a:pt x="230" y="65"/>
                      </a:cubicBezTo>
                      <a:cubicBezTo>
                        <a:pt x="121" y="82"/>
                        <a:pt x="121" y="82"/>
                        <a:pt x="121" y="82"/>
                      </a:cubicBezTo>
                      <a:cubicBezTo>
                        <a:pt x="0" y="147"/>
                        <a:pt x="0" y="147"/>
                        <a:pt x="0" y="147"/>
                      </a:cubicBezTo>
                      <a:cubicBezTo>
                        <a:pt x="86" y="271"/>
                        <a:pt x="86" y="271"/>
                        <a:pt x="86" y="271"/>
                      </a:cubicBezTo>
                      <a:cubicBezTo>
                        <a:pt x="86" y="271"/>
                        <a:pt x="189" y="263"/>
                        <a:pt x="217" y="295"/>
                      </a:cubicBezTo>
                      <a:cubicBezTo>
                        <a:pt x="238" y="318"/>
                        <a:pt x="221" y="401"/>
                        <a:pt x="210" y="447"/>
                      </a:cubicBezTo>
                      <a:cubicBezTo>
                        <a:pt x="336" y="386"/>
                        <a:pt x="336" y="386"/>
                        <a:pt x="336" y="386"/>
                      </a:cubicBezTo>
                      <a:cubicBezTo>
                        <a:pt x="406" y="443"/>
                        <a:pt x="406" y="443"/>
                        <a:pt x="406" y="443"/>
                      </a:cubicBezTo>
                      <a:cubicBezTo>
                        <a:pt x="369" y="488"/>
                        <a:pt x="369" y="488"/>
                        <a:pt x="369" y="488"/>
                      </a:cubicBezTo>
                      <a:cubicBezTo>
                        <a:pt x="445" y="676"/>
                        <a:pt x="445" y="676"/>
                        <a:pt x="445" y="676"/>
                      </a:cubicBezTo>
                      <a:cubicBezTo>
                        <a:pt x="500" y="676"/>
                        <a:pt x="500" y="676"/>
                        <a:pt x="500" y="676"/>
                      </a:cubicBezTo>
                      <a:cubicBezTo>
                        <a:pt x="500" y="676"/>
                        <a:pt x="516" y="783"/>
                        <a:pt x="561" y="766"/>
                      </a:cubicBezTo>
                      <a:cubicBezTo>
                        <a:pt x="606" y="750"/>
                        <a:pt x="615" y="668"/>
                        <a:pt x="615" y="668"/>
                      </a:cubicBezTo>
                      <a:cubicBezTo>
                        <a:pt x="615" y="668"/>
                        <a:pt x="691" y="652"/>
                        <a:pt x="732" y="742"/>
                      </a:cubicBezTo>
                      <a:cubicBezTo>
                        <a:pt x="757" y="796"/>
                        <a:pt x="771" y="855"/>
                        <a:pt x="779" y="893"/>
                      </a:cubicBezTo>
                      <a:cubicBezTo>
                        <a:pt x="763" y="919"/>
                        <a:pt x="763" y="919"/>
                        <a:pt x="763" y="919"/>
                      </a:cubicBezTo>
                      <a:cubicBezTo>
                        <a:pt x="763" y="919"/>
                        <a:pt x="763" y="919"/>
                        <a:pt x="763" y="919"/>
                      </a:cubicBezTo>
                      <a:cubicBezTo>
                        <a:pt x="787" y="879"/>
                        <a:pt x="787" y="879"/>
                        <a:pt x="787" y="879"/>
                      </a:cubicBezTo>
                      <a:cubicBezTo>
                        <a:pt x="789" y="819"/>
                        <a:pt x="789" y="819"/>
                        <a:pt x="789" y="819"/>
                      </a:cubicBezTo>
                      <a:cubicBezTo>
                        <a:pt x="899" y="805"/>
                        <a:pt x="899" y="805"/>
                        <a:pt x="899" y="805"/>
                      </a:cubicBezTo>
                      <a:cubicBezTo>
                        <a:pt x="899" y="805"/>
                        <a:pt x="922" y="772"/>
                        <a:pt x="930" y="731"/>
                      </a:cubicBezTo>
                      <a:cubicBezTo>
                        <a:pt x="931" y="723"/>
                        <a:pt x="932" y="715"/>
                        <a:pt x="932" y="707"/>
                      </a:cubicBezTo>
                      <a:cubicBezTo>
                        <a:pt x="932" y="655"/>
                        <a:pt x="902" y="641"/>
                        <a:pt x="902" y="641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7" name="Freeform 16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81ED219-1D2E-7A45-A573-29997E8736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45" y="2109"/>
                  <a:ext cx="187" cy="191"/>
                </a:xfrm>
                <a:custGeom>
                  <a:avLst/>
                  <a:gdLst/>
                  <a:ahLst/>
                  <a:cxnLst>
                    <a:cxn ang="0">
                      <a:pos x="4" y="270"/>
                    </a:cxn>
                    <a:cxn ang="0">
                      <a:pos x="102" y="299"/>
                    </a:cxn>
                    <a:cxn ang="0">
                      <a:pos x="99" y="346"/>
                    </a:cxn>
                    <a:cxn ang="0">
                      <a:pos x="123" y="339"/>
                    </a:cxn>
                    <a:cxn ang="0">
                      <a:pos x="270" y="454"/>
                    </a:cxn>
                    <a:cxn ang="0">
                      <a:pos x="276" y="467"/>
                    </a:cxn>
                    <a:cxn ang="0">
                      <a:pos x="336" y="474"/>
                    </a:cxn>
                    <a:cxn ang="0">
                      <a:pos x="323" y="397"/>
                    </a:cxn>
                    <a:cxn ang="0">
                      <a:pos x="415" y="372"/>
                    </a:cxn>
                    <a:cxn ang="0">
                      <a:pos x="435" y="290"/>
                    </a:cxn>
                    <a:cxn ang="0">
                      <a:pos x="461" y="290"/>
                    </a:cxn>
                    <a:cxn ang="0">
                      <a:pos x="385" y="102"/>
                    </a:cxn>
                    <a:cxn ang="0">
                      <a:pos x="422" y="57"/>
                    </a:cxn>
                    <a:cxn ang="0">
                      <a:pos x="352" y="0"/>
                    </a:cxn>
                    <a:cxn ang="0">
                      <a:pos x="160" y="94"/>
                    </a:cxn>
                    <a:cxn ang="0">
                      <a:pos x="82" y="49"/>
                    </a:cxn>
                    <a:cxn ang="0">
                      <a:pos x="4" y="106"/>
                    </a:cxn>
                    <a:cxn ang="0">
                      <a:pos x="49" y="192"/>
                    </a:cxn>
                    <a:cxn ang="0">
                      <a:pos x="4" y="270"/>
                    </a:cxn>
                  </a:cxnLst>
                  <a:rect l="0" t="0" r="r" b="b"/>
                  <a:pathLst>
                    <a:path w="461" h="474">
                      <a:moveTo>
                        <a:pt x="4" y="270"/>
                      </a:moveTo>
                      <a:cubicBezTo>
                        <a:pt x="8" y="323"/>
                        <a:pt x="102" y="299"/>
                        <a:pt x="102" y="299"/>
                      </a:cubicBezTo>
                      <a:cubicBezTo>
                        <a:pt x="99" y="346"/>
                        <a:pt x="99" y="346"/>
                        <a:pt x="99" y="346"/>
                      </a:cubicBezTo>
                      <a:cubicBezTo>
                        <a:pt x="123" y="339"/>
                        <a:pt x="123" y="339"/>
                        <a:pt x="123" y="339"/>
                      </a:cubicBezTo>
                      <a:cubicBezTo>
                        <a:pt x="270" y="454"/>
                        <a:pt x="270" y="454"/>
                        <a:pt x="270" y="454"/>
                      </a:cubicBezTo>
                      <a:cubicBezTo>
                        <a:pt x="276" y="467"/>
                        <a:pt x="276" y="467"/>
                        <a:pt x="276" y="467"/>
                      </a:cubicBezTo>
                      <a:cubicBezTo>
                        <a:pt x="336" y="474"/>
                        <a:pt x="336" y="474"/>
                        <a:pt x="336" y="474"/>
                      </a:cubicBezTo>
                      <a:cubicBezTo>
                        <a:pt x="323" y="397"/>
                        <a:pt x="323" y="397"/>
                        <a:pt x="323" y="397"/>
                      </a:cubicBezTo>
                      <a:cubicBezTo>
                        <a:pt x="415" y="372"/>
                        <a:pt x="415" y="372"/>
                        <a:pt x="415" y="372"/>
                      </a:cubicBezTo>
                      <a:cubicBezTo>
                        <a:pt x="435" y="290"/>
                        <a:pt x="435" y="290"/>
                        <a:pt x="435" y="290"/>
                      </a:cubicBezTo>
                      <a:cubicBezTo>
                        <a:pt x="461" y="290"/>
                        <a:pt x="461" y="290"/>
                        <a:pt x="461" y="290"/>
                      </a:cubicBezTo>
                      <a:cubicBezTo>
                        <a:pt x="385" y="102"/>
                        <a:pt x="385" y="102"/>
                        <a:pt x="385" y="102"/>
                      </a:cubicBezTo>
                      <a:cubicBezTo>
                        <a:pt x="422" y="57"/>
                        <a:pt x="422" y="57"/>
                        <a:pt x="422" y="57"/>
                      </a:cubicBezTo>
                      <a:cubicBezTo>
                        <a:pt x="352" y="0"/>
                        <a:pt x="352" y="0"/>
                        <a:pt x="352" y="0"/>
                      </a:cubicBezTo>
                      <a:cubicBezTo>
                        <a:pt x="160" y="94"/>
                        <a:pt x="160" y="94"/>
                        <a:pt x="160" y="94"/>
                      </a:cubicBezTo>
                      <a:cubicBezTo>
                        <a:pt x="82" y="49"/>
                        <a:pt x="82" y="49"/>
                        <a:pt x="82" y="49"/>
                      </a:cubicBezTo>
                      <a:cubicBezTo>
                        <a:pt x="4" y="106"/>
                        <a:pt x="4" y="106"/>
                        <a:pt x="4" y="106"/>
                      </a:cubicBezTo>
                      <a:cubicBezTo>
                        <a:pt x="4" y="106"/>
                        <a:pt x="53" y="151"/>
                        <a:pt x="49" y="192"/>
                      </a:cubicBezTo>
                      <a:cubicBezTo>
                        <a:pt x="45" y="233"/>
                        <a:pt x="0" y="217"/>
                        <a:pt x="4" y="270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8" name="Freeform 16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9E9C570-BAC0-7AAD-60A7-2E44E1D6FB4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98" y="2215"/>
                  <a:ext cx="270" cy="300"/>
                </a:xfrm>
                <a:custGeom>
                  <a:avLst/>
                  <a:gdLst/>
                  <a:ahLst/>
                  <a:cxnLst>
                    <a:cxn ang="0">
                      <a:pos x="403" y="557"/>
                    </a:cxn>
                    <a:cxn ang="0">
                      <a:pos x="402" y="557"/>
                    </a:cxn>
                    <a:cxn ang="0">
                      <a:pos x="433" y="512"/>
                    </a:cxn>
                    <a:cxn ang="0">
                      <a:pos x="420" y="464"/>
                    </a:cxn>
                    <a:cxn ang="0">
                      <a:pos x="420" y="464"/>
                    </a:cxn>
                    <a:cxn ang="0">
                      <a:pos x="502" y="368"/>
                    </a:cxn>
                    <a:cxn ang="0">
                      <a:pos x="587" y="375"/>
                    </a:cxn>
                    <a:cxn ang="0">
                      <a:pos x="667" y="241"/>
                    </a:cxn>
                    <a:cxn ang="0">
                      <a:pos x="620" y="90"/>
                    </a:cxn>
                    <a:cxn ang="0">
                      <a:pos x="502" y="16"/>
                    </a:cxn>
                    <a:cxn ang="0">
                      <a:pos x="448" y="114"/>
                    </a:cxn>
                    <a:cxn ang="0">
                      <a:pos x="387" y="24"/>
                    </a:cxn>
                    <a:cxn ang="0">
                      <a:pos x="305" y="24"/>
                    </a:cxn>
                    <a:cxn ang="0">
                      <a:pos x="285" y="106"/>
                    </a:cxn>
                    <a:cxn ang="0">
                      <a:pos x="193" y="131"/>
                    </a:cxn>
                    <a:cxn ang="0">
                      <a:pos x="207" y="209"/>
                    </a:cxn>
                    <a:cxn ang="0">
                      <a:pos x="146" y="201"/>
                    </a:cxn>
                    <a:cxn ang="0">
                      <a:pos x="195" y="318"/>
                    </a:cxn>
                    <a:cxn ang="0">
                      <a:pos x="175" y="323"/>
                    </a:cxn>
                    <a:cxn ang="0">
                      <a:pos x="175" y="395"/>
                    </a:cxn>
                    <a:cxn ang="0">
                      <a:pos x="121" y="422"/>
                    </a:cxn>
                    <a:cxn ang="0">
                      <a:pos x="100" y="466"/>
                    </a:cxn>
                    <a:cxn ang="0">
                      <a:pos x="16" y="487"/>
                    </a:cxn>
                    <a:cxn ang="0">
                      <a:pos x="0" y="668"/>
                    </a:cxn>
                    <a:cxn ang="0">
                      <a:pos x="38" y="652"/>
                    </a:cxn>
                    <a:cxn ang="0">
                      <a:pos x="169" y="664"/>
                    </a:cxn>
                    <a:cxn ang="0">
                      <a:pos x="234" y="709"/>
                    </a:cxn>
                    <a:cxn ang="0">
                      <a:pos x="293" y="590"/>
                    </a:cxn>
                    <a:cxn ang="0">
                      <a:pos x="404" y="584"/>
                    </a:cxn>
                    <a:cxn ang="0">
                      <a:pos x="403" y="557"/>
                    </a:cxn>
                  </a:cxnLst>
                  <a:rect l="0" t="0" r="r" b="b"/>
                  <a:pathLst>
                    <a:path w="667" h="742">
                      <a:moveTo>
                        <a:pt x="403" y="557"/>
                      </a:moveTo>
                      <a:cubicBezTo>
                        <a:pt x="403" y="557"/>
                        <a:pt x="403" y="557"/>
                        <a:pt x="402" y="557"/>
                      </a:cubicBezTo>
                      <a:cubicBezTo>
                        <a:pt x="433" y="512"/>
                        <a:pt x="433" y="512"/>
                        <a:pt x="433" y="512"/>
                      </a:cubicBezTo>
                      <a:cubicBezTo>
                        <a:pt x="420" y="464"/>
                        <a:pt x="420" y="464"/>
                        <a:pt x="420" y="464"/>
                      </a:cubicBezTo>
                      <a:cubicBezTo>
                        <a:pt x="420" y="464"/>
                        <a:pt x="420" y="464"/>
                        <a:pt x="420" y="464"/>
                      </a:cubicBezTo>
                      <a:cubicBezTo>
                        <a:pt x="502" y="368"/>
                        <a:pt x="502" y="368"/>
                        <a:pt x="502" y="368"/>
                      </a:cubicBezTo>
                      <a:cubicBezTo>
                        <a:pt x="587" y="375"/>
                        <a:pt x="587" y="375"/>
                        <a:pt x="587" y="375"/>
                      </a:cubicBezTo>
                      <a:cubicBezTo>
                        <a:pt x="667" y="241"/>
                        <a:pt x="667" y="241"/>
                        <a:pt x="667" y="241"/>
                      </a:cubicBezTo>
                      <a:cubicBezTo>
                        <a:pt x="659" y="203"/>
                        <a:pt x="646" y="144"/>
                        <a:pt x="620" y="90"/>
                      </a:cubicBezTo>
                      <a:cubicBezTo>
                        <a:pt x="579" y="0"/>
                        <a:pt x="502" y="16"/>
                        <a:pt x="502" y="16"/>
                      </a:cubicBezTo>
                      <a:cubicBezTo>
                        <a:pt x="502" y="16"/>
                        <a:pt x="493" y="98"/>
                        <a:pt x="448" y="114"/>
                      </a:cubicBezTo>
                      <a:cubicBezTo>
                        <a:pt x="403" y="131"/>
                        <a:pt x="387" y="24"/>
                        <a:pt x="387" y="24"/>
                      </a:cubicBezTo>
                      <a:cubicBezTo>
                        <a:pt x="305" y="24"/>
                        <a:pt x="305" y="24"/>
                        <a:pt x="305" y="24"/>
                      </a:cubicBezTo>
                      <a:cubicBezTo>
                        <a:pt x="285" y="106"/>
                        <a:pt x="285" y="106"/>
                        <a:pt x="285" y="106"/>
                      </a:cubicBezTo>
                      <a:cubicBezTo>
                        <a:pt x="193" y="131"/>
                        <a:pt x="193" y="131"/>
                        <a:pt x="193" y="131"/>
                      </a:cubicBezTo>
                      <a:cubicBezTo>
                        <a:pt x="207" y="209"/>
                        <a:pt x="207" y="209"/>
                        <a:pt x="207" y="209"/>
                      </a:cubicBezTo>
                      <a:cubicBezTo>
                        <a:pt x="146" y="201"/>
                        <a:pt x="146" y="201"/>
                        <a:pt x="146" y="201"/>
                      </a:cubicBezTo>
                      <a:cubicBezTo>
                        <a:pt x="195" y="318"/>
                        <a:pt x="195" y="318"/>
                        <a:pt x="195" y="318"/>
                      </a:cubicBezTo>
                      <a:cubicBezTo>
                        <a:pt x="175" y="323"/>
                        <a:pt x="175" y="323"/>
                        <a:pt x="175" y="323"/>
                      </a:cubicBezTo>
                      <a:cubicBezTo>
                        <a:pt x="175" y="395"/>
                        <a:pt x="175" y="395"/>
                        <a:pt x="175" y="395"/>
                      </a:cubicBezTo>
                      <a:cubicBezTo>
                        <a:pt x="121" y="422"/>
                        <a:pt x="121" y="422"/>
                        <a:pt x="121" y="422"/>
                      </a:cubicBezTo>
                      <a:cubicBezTo>
                        <a:pt x="100" y="466"/>
                        <a:pt x="100" y="466"/>
                        <a:pt x="100" y="466"/>
                      </a:cubicBezTo>
                      <a:cubicBezTo>
                        <a:pt x="16" y="487"/>
                        <a:pt x="16" y="487"/>
                        <a:pt x="16" y="487"/>
                      </a:cubicBezTo>
                      <a:cubicBezTo>
                        <a:pt x="14" y="551"/>
                        <a:pt x="6" y="622"/>
                        <a:pt x="0" y="668"/>
                      </a:cubicBezTo>
                      <a:cubicBezTo>
                        <a:pt x="38" y="652"/>
                        <a:pt x="38" y="652"/>
                        <a:pt x="38" y="652"/>
                      </a:cubicBezTo>
                      <a:cubicBezTo>
                        <a:pt x="169" y="664"/>
                        <a:pt x="169" y="664"/>
                        <a:pt x="169" y="664"/>
                      </a:cubicBezTo>
                      <a:cubicBezTo>
                        <a:pt x="169" y="664"/>
                        <a:pt x="198" y="742"/>
                        <a:pt x="234" y="709"/>
                      </a:cubicBezTo>
                      <a:cubicBezTo>
                        <a:pt x="272" y="677"/>
                        <a:pt x="293" y="590"/>
                        <a:pt x="293" y="590"/>
                      </a:cubicBezTo>
                      <a:cubicBezTo>
                        <a:pt x="404" y="584"/>
                        <a:pt x="404" y="584"/>
                        <a:pt x="404" y="584"/>
                      </a:cubicBezTo>
                      <a:cubicBezTo>
                        <a:pt x="403" y="557"/>
                        <a:pt x="403" y="557"/>
                        <a:pt x="403" y="5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9" name="Freeform 16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4AD15E8-F570-02A2-709C-29F498D686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4" y="2451"/>
                  <a:ext cx="329" cy="310"/>
                </a:xfrm>
                <a:custGeom>
                  <a:avLst/>
                  <a:gdLst/>
                  <a:ahLst/>
                  <a:cxnLst>
                    <a:cxn ang="0">
                      <a:pos x="611" y="536"/>
                    </a:cxn>
                    <a:cxn ang="0">
                      <a:pos x="668" y="541"/>
                    </a:cxn>
                    <a:cxn ang="0">
                      <a:pos x="679" y="511"/>
                    </a:cxn>
                    <a:cxn ang="0">
                      <a:pos x="641" y="492"/>
                    </a:cxn>
                    <a:cxn ang="0">
                      <a:pos x="714" y="425"/>
                    </a:cxn>
                    <a:cxn ang="0">
                      <a:pos x="739" y="417"/>
                    </a:cxn>
                    <a:cxn ang="0">
                      <a:pos x="649" y="314"/>
                    </a:cxn>
                    <a:cxn ang="0">
                      <a:pos x="730" y="275"/>
                    </a:cxn>
                    <a:cxn ang="0">
                      <a:pos x="717" y="246"/>
                    </a:cxn>
                    <a:cxn ang="0">
                      <a:pos x="736" y="103"/>
                    </a:cxn>
                    <a:cxn ang="0">
                      <a:pos x="814" y="127"/>
                    </a:cxn>
                    <a:cxn ang="0">
                      <a:pos x="814" y="127"/>
                    </a:cxn>
                    <a:cxn ang="0">
                      <a:pos x="809" y="0"/>
                    </a:cxn>
                    <a:cxn ang="0">
                      <a:pos x="698" y="6"/>
                    </a:cxn>
                    <a:cxn ang="0">
                      <a:pos x="640" y="124"/>
                    </a:cxn>
                    <a:cxn ang="0">
                      <a:pos x="575" y="80"/>
                    </a:cxn>
                    <a:cxn ang="0">
                      <a:pos x="445" y="67"/>
                    </a:cxn>
                    <a:cxn ang="0">
                      <a:pos x="363" y="105"/>
                    </a:cxn>
                    <a:cxn ang="0">
                      <a:pos x="301" y="194"/>
                    </a:cxn>
                    <a:cxn ang="0">
                      <a:pos x="183" y="202"/>
                    </a:cxn>
                    <a:cxn ang="0">
                      <a:pos x="52" y="325"/>
                    </a:cxn>
                    <a:cxn ang="0">
                      <a:pos x="80" y="345"/>
                    </a:cxn>
                    <a:cxn ang="0">
                      <a:pos x="7" y="399"/>
                    </a:cxn>
                    <a:cxn ang="0">
                      <a:pos x="0" y="398"/>
                    </a:cxn>
                    <a:cxn ang="0">
                      <a:pos x="22" y="415"/>
                    </a:cxn>
                    <a:cxn ang="0">
                      <a:pos x="52" y="579"/>
                    </a:cxn>
                    <a:cxn ang="0">
                      <a:pos x="129" y="653"/>
                    </a:cxn>
                    <a:cxn ang="0">
                      <a:pos x="88" y="739"/>
                    </a:cxn>
                    <a:cxn ang="0">
                      <a:pos x="190" y="766"/>
                    </a:cxn>
                    <a:cxn ang="0">
                      <a:pos x="277" y="669"/>
                    </a:cxn>
                    <a:cxn ang="0">
                      <a:pos x="382" y="632"/>
                    </a:cxn>
                    <a:cxn ang="0">
                      <a:pos x="460" y="636"/>
                    </a:cxn>
                    <a:cxn ang="0">
                      <a:pos x="456" y="583"/>
                    </a:cxn>
                    <a:cxn ang="0">
                      <a:pos x="453" y="534"/>
                    </a:cxn>
                    <a:cxn ang="0">
                      <a:pos x="550" y="526"/>
                    </a:cxn>
                    <a:cxn ang="0">
                      <a:pos x="591" y="564"/>
                    </a:cxn>
                    <a:cxn ang="0">
                      <a:pos x="611" y="536"/>
                    </a:cxn>
                  </a:cxnLst>
                  <a:rect l="0" t="0" r="r" b="b"/>
                  <a:pathLst>
                    <a:path w="814" h="767">
                      <a:moveTo>
                        <a:pt x="611" y="536"/>
                      </a:moveTo>
                      <a:cubicBezTo>
                        <a:pt x="668" y="541"/>
                        <a:pt x="668" y="541"/>
                        <a:pt x="668" y="541"/>
                      </a:cubicBezTo>
                      <a:cubicBezTo>
                        <a:pt x="679" y="511"/>
                        <a:pt x="679" y="511"/>
                        <a:pt x="679" y="511"/>
                      </a:cubicBezTo>
                      <a:cubicBezTo>
                        <a:pt x="641" y="492"/>
                        <a:pt x="641" y="492"/>
                        <a:pt x="641" y="492"/>
                      </a:cubicBezTo>
                      <a:cubicBezTo>
                        <a:pt x="714" y="425"/>
                        <a:pt x="714" y="425"/>
                        <a:pt x="714" y="425"/>
                      </a:cubicBezTo>
                      <a:cubicBezTo>
                        <a:pt x="714" y="425"/>
                        <a:pt x="725" y="422"/>
                        <a:pt x="739" y="417"/>
                      </a:cubicBezTo>
                      <a:cubicBezTo>
                        <a:pt x="739" y="417"/>
                        <a:pt x="646" y="341"/>
                        <a:pt x="649" y="314"/>
                      </a:cubicBezTo>
                      <a:cubicBezTo>
                        <a:pt x="652" y="287"/>
                        <a:pt x="730" y="275"/>
                        <a:pt x="730" y="275"/>
                      </a:cubicBezTo>
                      <a:cubicBezTo>
                        <a:pt x="724" y="266"/>
                        <a:pt x="720" y="256"/>
                        <a:pt x="717" y="246"/>
                      </a:cubicBezTo>
                      <a:cubicBezTo>
                        <a:pt x="698" y="190"/>
                        <a:pt x="736" y="103"/>
                        <a:pt x="736" y="103"/>
                      </a:cubicBezTo>
                      <a:cubicBezTo>
                        <a:pt x="814" y="127"/>
                        <a:pt x="814" y="127"/>
                        <a:pt x="814" y="127"/>
                      </a:cubicBezTo>
                      <a:cubicBezTo>
                        <a:pt x="814" y="127"/>
                        <a:pt x="814" y="127"/>
                        <a:pt x="814" y="127"/>
                      </a:cubicBezTo>
                      <a:cubicBezTo>
                        <a:pt x="809" y="0"/>
                        <a:pt x="809" y="0"/>
                        <a:pt x="809" y="0"/>
                      </a:cubicBezTo>
                      <a:cubicBezTo>
                        <a:pt x="698" y="6"/>
                        <a:pt x="698" y="6"/>
                        <a:pt x="698" y="6"/>
                      </a:cubicBezTo>
                      <a:cubicBezTo>
                        <a:pt x="698" y="6"/>
                        <a:pt x="678" y="92"/>
                        <a:pt x="640" y="124"/>
                      </a:cubicBezTo>
                      <a:cubicBezTo>
                        <a:pt x="604" y="157"/>
                        <a:pt x="575" y="80"/>
                        <a:pt x="575" y="80"/>
                      </a:cubicBezTo>
                      <a:cubicBezTo>
                        <a:pt x="445" y="67"/>
                        <a:pt x="445" y="67"/>
                        <a:pt x="445" y="67"/>
                      </a:cubicBezTo>
                      <a:cubicBezTo>
                        <a:pt x="363" y="105"/>
                        <a:pt x="363" y="105"/>
                        <a:pt x="363" y="105"/>
                      </a:cubicBezTo>
                      <a:cubicBezTo>
                        <a:pt x="363" y="105"/>
                        <a:pt x="355" y="165"/>
                        <a:pt x="301" y="194"/>
                      </a:cubicBezTo>
                      <a:cubicBezTo>
                        <a:pt x="247" y="223"/>
                        <a:pt x="183" y="202"/>
                        <a:pt x="183" y="202"/>
                      </a:cubicBezTo>
                      <a:cubicBezTo>
                        <a:pt x="52" y="325"/>
                        <a:pt x="52" y="325"/>
                        <a:pt x="52" y="325"/>
                      </a:cubicBezTo>
                      <a:cubicBezTo>
                        <a:pt x="80" y="345"/>
                        <a:pt x="80" y="345"/>
                        <a:pt x="80" y="345"/>
                      </a:cubicBezTo>
                      <a:cubicBezTo>
                        <a:pt x="7" y="399"/>
                        <a:pt x="7" y="399"/>
                        <a:pt x="7" y="399"/>
                      </a:cubicBezTo>
                      <a:cubicBezTo>
                        <a:pt x="0" y="398"/>
                        <a:pt x="0" y="398"/>
                        <a:pt x="0" y="398"/>
                      </a:cubicBezTo>
                      <a:cubicBezTo>
                        <a:pt x="8" y="403"/>
                        <a:pt x="15" y="409"/>
                        <a:pt x="22" y="415"/>
                      </a:cubicBezTo>
                      <a:cubicBezTo>
                        <a:pt x="67" y="452"/>
                        <a:pt x="52" y="579"/>
                        <a:pt x="52" y="579"/>
                      </a:cubicBezTo>
                      <a:cubicBezTo>
                        <a:pt x="52" y="579"/>
                        <a:pt x="129" y="612"/>
                        <a:pt x="129" y="653"/>
                      </a:cubicBezTo>
                      <a:cubicBezTo>
                        <a:pt x="129" y="694"/>
                        <a:pt x="55" y="698"/>
                        <a:pt x="88" y="739"/>
                      </a:cubicBezTo>
                      <a:cubicBezTo>
                        <a:pt x="109" y="764"/>
                        <a:pt x="157" y="767"/>
                        <a:pt x="190" y="766"/>
                      </a:cubicBezTo>
                      <a:cubicBezTo>
                        <a:pt x="277" y="669"/>
                        <a:pt x="277" y="669"/>
                        <a:pt x="277" y="669"/>
                      </a:cubicBezTo>
                      <a:cubicBezTo>
                        <a:pt x="382" y="632"/>
                        <a:pt x="382" y="632"/>
                        <a:pt x="382" y="632"/>
                      </a:cubicBezTo>
                      <a:cubicBezTo>
                        <a:pt x="382" y="632"/>
                        <a:pt x="395" y="706"/>
                        <a:pt x="460" y="636"/>
                      </a:cubicBezTo>
                      <a:cubicBezTo>
                        <a:pt x="526" y="567"/>
                        <a:pt x="456" y="583"/>
                        <a:pt x="456" y="583"/>
                      </a:cubicBezTo>
                      <a:cubicBezTo>
                        <a:pt x="453" y="534"/>
                        <a:pt x="453" y="534"/>
                        <a:pt x="453" y="534"/>
                      </a:cubicBezTo>
                      <a:cubicBezTo>
                        <a:pt x="550" y="526"/>
                        <a:pt x="550" y="526"/>
                        <a:pt x="550" y="526"/>
                      </a:cubicBezTo>
                      <a:cubicBezTo>
                        <a:pt x="591" y="564"/>
                        <a:pt x="591" y="564"/>
                        <a:pt x="591" y="564"/>
                      </a:cubicBezTo>
                      <a:cubicBezTo>
                        <a:pt x="611" y="536"/>
                        <a:pt x="611" y="536"/>
                        <a:pt x="611" y="536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0" name="Freeform 16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D9BDEAB-1718-E289-7E23-82B67197F1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62" y="2664"/>
                  <a:ext cx="376" cy="218"/>
                </a:xfrm>
                <a:custGeom>
                  <a:avLst/>
                  <a:gdLst/>
                  <a:ahLst/>
                  <a:cxnLst>
                    <a:cxn ang="0">
                      <a:pos x="0" y="466"/>
                    </a:cxn>
                    <a:cxn ang="0">
                      <a:pos x="12" y="468"/>
                    </a:cxn>
                    <a:cxn ang="0">
                      <a:pos x="63" y="503"/>
                    </a:cxn>
                    <a:cxn ang="0">
                      <a:pos x="141" y="527"/>
                    </a:cxn>
                    <a:cxn ang="0">
                      <a:pos x="142" y="538"/>
                    </a:cxn>
                    <a:cxn ang="0">
                      <a:pos x="206" y="500"/>
                    </a:cxn>
                    <a:cxn ang="0">
                      <a:pos x="291" y="486"/>
                    </a:cxn>
                    <a:cxn ang="0">
                      <a:pos x="286" y="487"/>
                    </a:cxn>
                    <a:cxn ang="0">
                      <a:pos x="293" y="419"/>
                    </a:cxn>
                    <a:cxn ang="0">
                      <a:pos x="351" y="430"/>
                    </a:cxn>
                    <a:cxn ang="0">
                      <a:pos x="392" y="480"/>
                    </a:cxn>
                    <a:cxn ang="0">
                      <a:pos x="425" y="404"/>
                    </a:cxn>
                    <a:cxn ang="0">
                      <a:pos x="488" y="392"/>
                    </a:cxn>
                    <a:cxn ang="0">
                      <a:pos x="579" y="440"/>
                    </a:cxn>
                    <a:cxn ang="0">
                      <a:pos x="604" y="480"/>
                    </a:cxn>
                    <a:cxn ang="0">
                      <a:pos x="645" y="460"/>
                    </a:cxn>
                    <a:cxn ang="0">
                      <a:pos x="701" y="521"/>
                    </a:cxn>
                    <a:cxn ang="0">
                      <a:pos x="741" y="470"/>
                    </a:cxn>
                    <a:cxn ang="0">
                      <a:pos x="744" y="414"/>
                    </a:cxn>
                    <a:cxn ang="0">
                      <a:pos x="852" y="384"/>
                    </a:cxn>
                    <a:cxn ang="0">
                      <a:pos x="899" y="402"/>
                    </a:cxn>
                    <a:cxn ang="0">
                      <a:pos x="927" y="375"/>
                    </a:cxn>
                    <a:cxn ang="0">
                      <a:pos x="931" y="371"/>
                    </a:cxn>
                    <a:cxn ang="0">
                      <a:pos x="870" y="288"/>
                    </a:cxn>
                    <a:cxn ang="0">
                      <a:pos x="856" y="269"/>
                    </a:cxn>
                    <a:cxn ang="0">
                      <a:pos x="858" y="185"/>
                    </a:cxn>
                    <a:cxn ang="0">
                      <a:pos x="858" y="177"/>
                    </a:cxn>
                    <a:cxn ang="0">
                      <a:pos x="865" y="132"/>
                    </a:cxn>
                    <a:cxn ang="0">
                      <a:pos x="817" y="120"/>
                    </a:cxn>
                    <a:cxn ang="0">
                      <a:pos x="777" y="85"/>
                    </a:cxn>
                    <a:cxn ang="0">
                      <a:pos x="551" y="147"/>
                    </a:cxn>
                    <a:cxn ang="0">
                      <a:pos x="505" y="64"/>
                    </a:cxn>
                    <a:cxn ang="0">
                      <a:pos x="523" y="38"/>
                    </a:cxn>
                    <a:cxn ang="0">
                      <a:pos x="482" y="0"/>
                    </a:cxn>
                    <a:cxn ang="0">
                      <a:pos x="384" y="8"/>
                    </a:cxn>
                    <a:cxn ang="0">
                      <a:pos x="388" y="57"/>
                    </a:cxn>
                    <a:cxn ang="0">
                      <a:pos x="392" y="110"/>
                    </a:cxn>
                    <a:cxn ang="0">
                      <a:pos x="314" y="106"/>
                    </a:cxn>
                    <a:cxn ang="0">
                      <a:pos x="208" y="143"/>
                    </a:cxn>
                    <a:cxn ang="0">
                      <a:pos x="111" y="254"/>
                    </a:cxn>
                    <a:cxn ang="0">
                      <a:pos x="152" y="310"/>
                    </a:cxn>
                    <a:cxn ang="0">
                      <a:pos x="53" y="384"/>
                    </a:cxn>
                    <a:cxn ang="0">
                      <a:pos x="0" y="466"/>
                    </a:cxn>
                  </a:cxnLst>
                  <a:rect l="0" t="0" r="r" b="b"/>
                  <a:pathLst>
                    <a:path w="931" h="538">
                      <a:moveTo>
                        <a:pt x="0" y="466"/>
                      </a:moveTo>
                      <a:cubicBezTo>
                        <a:pt x="12" y="468"/>
                        <a:pt x="12" y="468"/>
                        <a:pt x="12" y="468"/>
                      </a:cubicBezTo>
                      <a:cubicBezTo>
                        <a:pt x="63" y="503"/>
                        <a:pt x="63" y="503"/>
                        <a:pt x="63" y="503"/>
                      </a:cubicBezTo>
                      <a:cubicBezTo>
                        <a:pt x="141" y="527"/>
                        <a:pt x="141" y="527"/>
                        <a:pt x="141" y="527"/>
                      </a:cubicBezTo>
                      <a:cubicBezTo>
                        <a:pt x="142" y="538"/>
                        <a:pt x="142" y="538"/>
                        <a:pt x="142" y="538"/>
                      </a:cubicBezTo>
                      <a:cubicBezTo>
                        <a:pt x="206" y="500"/>
                        <a:pt x="206" y="500"/>
                        <a:pt x="206" y="500"/>
                      </a:cubicBezTo>
                      <a:cubicBezTo>
                        <a:pt x="291" y="486"/>
                        <a:pt x="291" y="486"/>
                        <a:pt x="291" y="486"/>
                      </a:cubicBezTo>
                      <a:cubicBezTo>
                        <a:pt x="286" y="487"/>
                        <a:pt x="286" y="487"/>
                        <a:pt x="286" y="487"/>
                      </a:cubicBezTo>
                      <a:cubicBezTo>
                        <a:pt x="293" y="419"/>
                        <a:pt x="293" y="419"/>
                        <a:pt x="293" y="419"/>
                      </a:cubicBezTo>
                      <a:cubicBezTo>
                        <a:pt x="351" y="430"/>
                        <a:pt x="351" y="430"/>
                        <a:pt x="351" y="430"/>
                      </a:cubicBezTo>
                      <a:cubicBezTo>
                        <a:pt x="351" y="430"/>
                        <a:pt x="351" y="491"/>
                        <a:pt x="392" y="480"/>
                      </a:cubicBezTo>
                      <a:cubicBezTo>
                        <a:pt x="433" y="470"/>
                        <a:pt x="425" y="404"/>
                        <a:pt x="425" y="404"/>
                      </a:cubicBezTo>
                      <a:cubicBezTo>
                        <a:pt x="488" y="392"/>
                        <a:pt x="488" y="392"/>
                        <a:pt x="488" y="392"/>
                      </a:cubicBezTo>
                      <a:cubicBezTo>
                        <a:pt x="579" y="440"/>
                        <a:pt x="579" y="440"/>
                        <a:pt x="579" y="440"/>
                      </a:cubicBezTo>
                      <a:cubicBezTo>
                        <a:pt x="604" y="480"/>
                        <a:pt x="604" y="480"/>
                        <a:pt x="604" y="480"/>
                      </a:cubicBezTo>
                      <a:cubicBezTo>
                        <a:pt x="645" y="460"/>
                        <a:pt x="645" y="460"/>
                        <a:pt x="645" y="460"/>
                      </a:cubicBezTo>
                      <a:cubicBezTo>
                        <a:pt x="701" y="521"/>
                        <a:pt x="701" y="521"/>
                        <a:pt x="701" y="521"/>
                      </a:cubicBezTo>
                      <a:cubicBezTo>
                        <a:pt x="741" y="470"/>
                        <a:pt x="741" y="470"/>
                        <a:pt x="741" y="470"/>
                      </a:cubicBezTo>
                      <a:cubicBezTo>
                        <a:pt x="744" y="414"/>
                        <a:pt x="744" y="414"/>
                        <a:pt x="744" y="414"/>
                      </a:cubicBezTo>
                      <a:cubicBezTo>
                        <a:pt x="852" y="384"/>
                        <a:pt x="852" y="384"/>
                        <a:pt x="852" y="384"/>
                      </a:cubicBezTo>
                      <a:cubicBezTo>
                        <a:pt x="899" y="402"/>
                        <a:pt x="899" y="402"/>
                        <a:pt x="899" y="402"/>
                      </a:cubicBezTo>
                      <a:cubicBezTo>
                        <a:pt x="927" y="375"/>
                        <a:pt x="927" y="375"/>
                        <a:pt x="927" y="375"/>
                      </a:cubicBezTo>
                      <a:cubicBezTo>
                        <a:pt x="931" y="371"/>
                        <a:pt x="931" y="371"/>
                        <a:pt x="931" y="371"/>
                      </a:cubicBezTo>
                      <a:cubicBezTo>
                        <a:pt x="870" y="288"/>
                        <a:pt x="870" y="288"/>
                        <a:pt x="870" y="288"/>
                      </a:cubicBezTo>
                      <a:cubicBezTo>
                        <a:pt x="856" y="269"/>
                        <a:pt x="856" y="269"/>
                        <a:pt x="856" y="269"/>
                      </a:cubicBezTo>
                      <a:cubicBezTo>
                        <a:pt x="856" y="269"/>
                        <a:pt x="856" y="220"/>
                        <a:pt x="858" y="185"/>
                      </a:cubicBezTo>
                      <a:cubicBezTo>
                        <a:pt x="859" y="183"/>
                        <a:pt x="858" y="180"/>
                        <a:pt x="858" y="177"/>
                      </a:cubicBezTo>
                      <a:cubicBezTo>
                        <a:pt x="862" y="162"/>
                        <a:pt x="867" y="144"/>
                        <a:pt x="865" y="132"/>
                      </a:cubicBezTo>
                      <a:cubicBezTo>
                        <a:pt x="864" y="116"/>
                        <a:pt x="838" y="117"/>
                        <a:pt x="817" y="120"/>
                      </a:cubicBezTo>
                      <a:cubicBezTo>
                        <a:pt x="797" y="100"/>
                        <a:pt x="777" y="85"/>
                        <a:pt x="777" y="85"/>
                      </a:cubicBezTo>
                      <a:cubicBezTo>
                        <a:pt x="551" y="147"/>
                        <a:pt x="551" y="147"/>
                        <a:pt x="551" y="147"/>
                      </a:cubicBezTo>
                      <a:cubicBezTo>
                        <a:pt x="505" y="64"/>
                        <a:pt x="505" y="64"/>
                        <a:pt x="505" y="64"/>
                      </a:cubicBezTo>
                      <a:cubicBezTo>
                        <a:pt x="523" y="38"/>
                        <a:pt x="523" y="38"/>
                        <a:pt x="523" y="38"/>
                      </a:cubicBezTo>
                      <a:cubicBezTo>
                        <a:pt x="482" y="0"/>
                        <a:pt x="482" y="0"/>
                        <a:pt x="482" y="0"/>
                      </a:cubicBezTo>
                      <a:cubicBezTo>
                        <a:pt x="384" y="8"/>
                        <a:pt x="384" y="8"/>
                        <a:pt x="384" y="8"/>
                      </a:cubicBezTo>
                      <a:cubicBezTo>
                        <a:pt x="388" y="57"/>
                        <a:pt x="388" y="57"/>
                        <a:pt x="388" y="57"/>
                      </a:cubicBezTo>
                      <a:cubicBezTo>
                        <a:pt x="388" y="57"/>
                        <a:pt x="458" y="41"/>
                        <a:pt x="392" y="110"/>
                      </a:cubicBezTo>
                      <a:cubicBezTo>
                        <a:pt x="327" y="180"/>
                        <a:pt x="314" y="106"/>
                        <a:pt x="314" y="106"/>
                      </a:cubicBezTo>
                      <a:cubicBezTo>
                        <a:pt x="208" y="143"/>
                        <a:pt x="208" y="143"/>
                        <a:pt x="208" y="143"/>
                      </a:cubicBezTo>
                      <a:cubicBezTo>
                        <a:pt x="111" y="254"/>
                        <a:pt x="111" y="254"/>
                        <a:pt x="111" y="254"/>
                      </a:cubicBezTo>
                      <a:cubicBezTo>
                        <a:pt x="152" y="310"/>
                        <a:pt x="152" y="310"/>
                        <a:pt x="152" y="310"/>
                      </a:cubicBezTo>
                      <a:cubicBezTo>
                        <a:pt x="152" y="310"/>
                        <a:pt x="78" y="359"/>
                        <a:pt x="53" y="384"/>
                      </a:cubicBezTo>
                      <a:cubicBezTo>
                        <a:pt x="36" y="401"/>
                        <a:pt x="13" y="442"/>
                        <a:pt x="0" y="466"/>
                      </a:cubicBez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1" name="Freeform 17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6E65981-35B9-15C1-69B4-459576157C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28" y="2543"/>
                  <a:ext cx="295" cy="349"/>
                </a:xfrm>
                <a:custGeom>
                  <a:avLst/>
                  <a:gdLst/>
                  <a:ahLst/>
                  <a:cxnLst>
                    <a:cxn ang="0">
                      <a:pos x="688" y="554"/>
                    </a:cxn>
                    <a:cxn ang="0">
                      <a:pos x="700" y="540"/>
                    </a:cxn>
                    <a:cxn ang="0">
                      <a:pos x="598" y="513"/>
                    </a:cxn>
                    <a:cxn ang="0">
                      <a:pos x="639" y="427"/>
                    </a:cxn>
                    <a:cxn ang="0">
                      <a:pos x="562" y="353"/>
                    </a:cxn>
                    <a:cxn ang="0">
                      <a:pos x="532" y="189"/>
                    </a:cxn>
                    <a:cxn ang="0">
                      <a:pos x="434" y="132"/>
                    </a:cxn>
                    <a:cxn ang="0">
                      <a:pos x="431" y="50"/>
                    </a:cxn>
                    <a:cxn ang="0">
                      <a:pos x="408" y="50"/>
                    </a:cxn>
                    <a:cxn ang="0">
                      <a:pos x="340" y="4"/>
                    </a:cxn>
                    <a:cxn ang="0">
                      <a:pos x="205" y="0"/>
                    </a:cxn>
                    <a:cxn ang="0">
                      <a:pos x="206" y="15"/>
                    </a:cxn>
                    <a:cxn ang="0">
                      <a:pos x="178" y="14"/>
                    </a:cxn>
                    <a:cxn ang="0">
                      <a:pos x="178" y="14"/>
                    </a:cxn>
                    <a:cxn ang="0">
                      <a:pos x="180" y="76"/>
                    </a:cxn>
                    <a:cxn ang="0">
                      <a:pos x="53" y="149"/>
                    </a:cxn>
                    <a:cxn ang="0">
                      <a:pos x="0" y="318"/>
                    </a:cxn>
                    <a:cxn ang="0">
                      <a:pos x="145" y="557"/>
                    </a:cxn>
                    <a:cxn ang="0">
                      <a:pos x="221" y="685"/>
                    </a:cxn>
                    <a:cxn ang="0">
                      <a:pos x="130" y="791"/>
                    </a:cxn>
                    <a:cxn ang="0">
                      <a:pos x="116" y="825"/>
                    </a:cxn>
                    <a:cxn ang="0">
                      <a:pos x="270" y="855"/>
                    </a:cxn>
                    <a:cxn ang="0">
                      <a:pos x="329" y="839"/>
                    </a:cxn>
                    <a:cxn ang="0">
                      <a:pos x="362" y="847"/>
                    </a:cxn>
                    <a:cxn ang="0">
                      <a:pos x="524" y="755"/>
                    </a:cxn>
                    <a:cxn ang="0">
                      <a:pos x="577" y="767"/>
                    </a:cxn>
                    <a:cxn ang="0">
                      <a:pos x="630" y="685"/>
                    </a:cxn>
                    <a:cxn ang="0">
                      <a:pos x="730" y="611"/>
                    </a:cxn>
                    <a:cxn ang="0">
                      <a:pos x="688" y="554"/>
                    </a:cxn>
                  </a:cxnLst>
                  <a:rect l="0" t="0" r="r" b="b"/>
                  <a:pathLst>
                    <a:path w="730" h="864">
                      <a:moveTo>
                        <a:pt x="688" y="554"/>
                      </a:moveTo>
                      <a:cubicBezTo>
                        <a:pt x="700" y="540"/>
                        <a:pt x="700" y="540"/>
                        <a:pt x="700" y="540"/>
                      </a:cubicBezTo>
                      <a:cubicBezTo>
                        <a:pt x="667" y="541"/>
                        <a:pt x="619" y="538"/>
                        <a:pt x="598" y="513"/>
                      </a:cubicBezTo>
                      <a:cubicBezTo>
                        <a:pt x="565" y="472"/>
                        <a:pt x="639" y="468"/>
                        <a:pt x="639" y="427"/>
                      </a:cubicBezTo>
                      <a:cubicBezTo>
                        <a:pt x="639" y="386"/>
                        <a:pt x="562" y="353"/>
                        <a:pt x="562" y="353"/>
                      </a:cubicBezTo>
                      <a:cubicBezTo>
                        <a:pt x="562" y="353"/>
                        <a:pt x="577" y="226"/>
                        <a:pt x="532" y="189"/>
                      </a:cubicBezTo>
                      <a:cubicBezTo>
                        <a:pt x="487" y="152"/>
                        <a:pt x="434" y="132"/>
                        <a:pt x="434" y="132"/>
                      </a:cubicBezTo>
                      <a:cubicBezTo>
                        <a:pt x="431" y="50"/>
                        <a:pt x="431" y="50"/>
                        <a:pt x="431" y="50"/>
                      </a:cubicBezTo>
                      <a:cubicBezTo>
                        <a:pt x="408" y="50"/>
                        <a:pt x="408" y="50"/>
                        <a:pt x="408" y="50"/>
                      </a:cubicBezTo>
                      <a:cubicBezTo>
                        <a:pt x="340" y="4"/>
                        <a:pt x="340" y="4"/>
                        <a:pt x="340" y="4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06" y="15"/>
                        <a:pt x="206" y="15"/>
                        <a:pt x="206" y="15"/>
                      </a:cubicBezTo>
                      <a:cubicBezTo>
                        <a:pt x="178" y="14"/>
                        <a:pt x="178" y="14"/>
                        <a:pt x="178" y="14"/>
                      </a:cubicBezTo>
                      <a:cubicBezTo>
                        <a:pt x="178" y="14"/>
                        <a:pt x="178" y="14"/>
                        <a:pt x="178" y="14"/>
                      </a:cubicBezTo>
                      <a:cubicBezTo>
                        <a:pt x="183" y="43"/>
                        <a:pt x="184" y="68"/>
                        <a:pt x="180" y="76"/>
                      </a:cubicBezTo>
                      <a:cubicBezTo>
                        <a:pt x="165" y="100"/>
                        <a:pt x="81" y="122"/>
                        <a:pt x="53" y="149"/>
                      </a:cubicBezTo>
                      <a:cubicBezTo>
                        <a:pt x="13" y="187"/>
                        <a:pt x="0" y="264"/>
                        <a:pt x="0" y="318"/>
                      </a:cubicBezTo>
                      <a:cubicBezTo>
                        <a:pt x="0" y="400"/>
                        <a:pt x="60" y="564"/>
                        <a:pt x="145" y="557"/>
                      </a:cubicBezTo>
                      <a:cubicBezTo>
                        <a:pt x="172" y="619"/>
                        <a:pt x="251" y="566"/>
                        <a:pt x="221" y="685"/>
                      </a:cubicBezTo>
                      <a:cubicBezTo>
                        <a:pt x="218" y="699"/>
                        <a:pt x="148" y="775"/>
                        <a:pt x="130" y="791"/>
                      </a:cubicBezTo>
                      <a:cubicBezTo>
                        <a:pt x="119" y="802"/>
                        <a:pt x="116" y="813"/>
                        <a:pt x="116" y="825"/>
                      </a:cubicBezTo>
                      <a:cubicBezTo>
                        <a:pt x="167" y="836"/>
                        <a:pt x="259" y="851"/>
                        <a:pt x="270" y="855"/>
                      </a:cubicBezTo>
                      <a:cubicBezTo>
                        <a:pt x="291" y="864"/>
                        <a:pt x="329" y="839"/>
                        <a:pt x="329" y="839"/>
                      </a:cubicBezTo>
                      <a:cubicBezTo>
                        <a:pt x="362" y="847"/>
                        <a:pt x="362" y="847"/>
                        <a:pt x="362" y="847"/>
                      </a:cubicBezTo>
                      <a:cubicBezTo>
                        <a:pt x="524" y="755"/>
                        <a:pt x="524" y="755"/>
                        <a:pt x="524" y="755"/>
                      </a:cubicBezTo>
                      <a:cubicBezTo>
                        <a:pt x="577" y="767"/>
                        <a:pt x="577" y="767"/>
                        <a:pt x="577" y="767"/>
                      </a:cubicBezTo>
                      <a:cubicBezTo>
                        <a:pt x="590" y="743"/>
                        <a:pt x="614" y="702"/>
                        <a:pt x="630" y="685"/>
                      </a:cubicBezTo>
                      <a:cubicBezTo>
                        <a:pt x="655" y="660"/>
                        <a:pt x="730" y="611"/>
                        <a:pt x="730" y="611"/>
                      </a:cubicBezTo>
                      <a:cubicBezTo>
                        <a:pt x="688" y="554"/>
                        <a:pt x="688" y="554"/>
                        <a:pt x="688" y="554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2" name="Freeform 17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5033A9D-D9BA-7DBE-1DCE-287801F5BDE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78" y="2328"/>
                  <a:ext cx="331" cy="284"/>
                </a:xfrm>
                <a:custGeom>
                  <a:avLst/>
                  <a:gdLst/>
                  <a:ahLst/>
                  <a:cxnLst>
                    <a:cxn ang="0">
                      <a:pos x="799" y="94"/>
                    </a:cxn>
                    <a:cxn ang="0">
                      <a:pos x="682" y="78"/>
                    </a:cxn>
                    <a:cxn ang="0">
                      <a:pos x="641" y="62"/>
                    </a:cxn>
                    <a:cxn ang="0">
                      <a:pos x="560" y="135"/>
                    </a:cxn>
                    <a:cxn ang="0">
                      <a:pos x="519" y="127"/>
                    </a:cxn>
                    <a:cxn ang="0">
                      <a:pos x="355" y="225"/>
                    </a:cxn>
                    <a:cxn ang="0">
                      <a:pos x="221" y="229"/>
                    </a:cxn>
                    <a:cxn ang="0">
                      <a:pos x="208" y="364"/>
                    </a:cxn>
                    <a:cxn ang="0">
                      <a:pos x="53" y="335"/>
                    </a:cxn>
                    <a:cxn ang="0">
                      <a:pos x="0" y="422"/>
                    </a:cxn>
                    <a:cxn ang="0">
                      <a:pos x="20" y="432"/>
                    </a:cxn>
                    <a:cxn ang="0">
                      <a:pos x="55" y="545"/>
                    </a:cxn>
                    <a:cxn ang="0">
                      <a:pos x="55" y="545"/>
                    </a:cxn>
                    <a:cxn ang="0">
                      <a:pos x="83" y="546"/>
                    </a:cxn>
                    <a:cxn ang="0">
                      <a:pos x="82" y="531"/>
                    </a:cxn>
                    <a:cxn ang="0">
                      <a:pos x="217" y="535"/>
                    </a:cxn>
                    <a:cxn ang="0">
                      <a:pos x="284" y="581"/>
                    </a:cxn>
                    <a:cxn ang="0">
                      <a:pos x="307" y="581"/>
                    </a:cxn>
                    <a:cxn ang="0">
                      <a:pos x="310" y="662"/>
                    </a:cxn>
                    <a:cxn ang="0">
                      <a:pos x="385" y="702"/>
                    </a:cxn>
                    <a:cxn ang="0">
                      <a:pos x="385" y="702"/>
                    </a:cxn>
                    <a:cxn ang="0">
                      <a:pos x="392" y="703"/>
                    </a:cxn>
                    <a:cxn ang="0">
                      <a:pos x="465" y="649"/>
                    </a:cxn>
                    <a:cxn ang="0">
                      <a:pos x="437" y="629"/>
                    </a:cxn>
                    <a:cxn ang="0">
                      <a:pos x="568" y="507"/>
                    </a:cxn>
                    <a:cxn ang="0">
                      <a:pos x="687" y="499"/>
                    </a:cxn>
                    <a:cxn ang="0">
                      <a:pos x="748" y="409"/>
                    </a:cxn>
                    <a:cxn ang="0">
                      <a:pos x="792" y="389"/>
                    </a:cxn>
                    <a:cxn ang="0">
                      <a:pos x="799" y="94"/>
                    </a:cxn>
                  </a:cxnLst>
                  <a:rect l="0" t="0" r="r" b="b"/>
                  <a:pathLst>
                    <a:path w="818" h="703">
                      <a:moveTo>
                        <a:pt x="799" y="94"/>
                      </a:moveTo>
                      <a:cubicBezTo>
                        <a:pt x="772" y="0"/>
                        <a:pt x="682" y="78"/>
                        <a:pt x="682" y="78"/>
                      </a:cubicBezTo>
                      <a:cubicBezTo>
                        <a:pt x="641" y="62"/>
                        <a:pt x="641" y="62"/>
                        <a:pt x="641" y="62"/>
                      </a:cubicBezTo>
                      <a:cubicBezTo>
                        <a:pt x="560" y="135"/>
                        <a:pt x="560" y="135"/>
                        <a:pt x="560" y="135"/>
                      </a:cubicBezTo>
                      <a:cubicBezTo>
                        <a:pt x="519" y="127"/>
                        <a:pt x="519" y="127"/>
                        <a:pt x="519" y="127"/>
                      </a:cubicBezTo>
                      <a:cubicBezTo>
                        <a:pt x="355" y="225"/>
                        <a:pt x="355" y="225"/>
                        <a:pt x="355" y="225"/>
                      </a:cubicBezTo>
                      <a:cubicBezTo>
                        <a:pt x="355" y="225"/>
                        <a:pt x="265" y="204"/>
                        <a:pt x="221" y="229"/>
                      </a:cubicBezTo>
                      <a:cubicBezTo>
                        <a:pt x="176" y="253"/>
                        <a:pt x="228" y="339"/>
                        <a:pt x="208" y="364"/>
                      </a:cubicBezTo>
                      <a:cubicBezTo>
                        <a:pt x="188" y="388"/>
                        <a:pt x="73" y="302"/>
                        <a:pt x="53" y="335"/>
                      </a:cubicBezTo>
                      <a:cubicBezTo>
                        <a:pt x="37" y="361"/>
                        <a:pt x="11" y="404"/>
                        <a:pt x="0" y="422"/>
                      </a:cubicBezTo>
                      <a:cubicBezTo>
                        <a:pt x="8" y="423"/>
                        <a:pt x="14" y="426"/>
                        <a:pt x="20" y="432"/>
                      </a:cubicBezTo>
                      <a:cubicBezTo>
                        <a:pt x="31" y="446"/>
                        <a:pt x="47" y="500"/>
                        <a:pt x="55" y="545"/>
                      </a:cubicBezTo>
                      <a:cubicBezTo>
                        <a:pt x="55" y="545"/>
                        <a:pt x="55" y="545"/>
                        <a:pt x="55" y="545"/>
                      </a:cubicBezTo>
                      <a:cubicBezTo>
                        <a:pt x="83" y="546"/>
                        <a:pt x="83" y="546"/>
                        <a:pt x="83" y="546"/>
                      </a:cubicBezTo>
                      <a:cubicBezTo>
                        <a:pt x="82" y="531"/>
                        <a:pt x="82" y="531"/>
                        <a:pt x="82" y="531"/>
                      </a:cubicBezTo>
                      <a:cubicBezTo>
                        <a:pt x="217" y="535"/>
                        <a:pt x="217" y="535"/>
                        <a:pt x="217" y="535"/>
                      </a:cubicBezTo>
                      <a:cubicBezTo>
                        <a:pt x="284" y="581"/>
                        <a:pt x="284" y="581"/>
                        <a:pt x="284" y="581"/>
                      </a:cubicBezTo>
                      <a:cubicBezTo>
                        <a:pt x="307" y="581"/>
                        <a:pt x="307" y="581"/>
                        <a:pt x="307" y="581"/>
                      </a:cubicBezTo>
                      <a:cubicBezTo>
                        <a:pt x="310" y="662"/>
                        <a:pt x="310" y="662"/>
                        <a:pt x="310" y="662"/>
                      </a:cubicBezTo>
                      <a:cubicBezTo>
                        <a:pt x="310" y="662"/>
                        <a:pt x="347" y="676"/>
                        <a:pt x="385" y="702"/>
                      </a:cubicBezTo>
                      <a:cubicBezTo>
                        <a:pt x="385" y="702"/>
                        <a:pt x="385" y="702"/>
                        <a:pt x="385" y="702"/>
                      </a:cubicBezTo>
                      <a:cubicBezTo>
                        <a:pt x="392" y="703"/>
                        <a:pt x="392" y="703"/>
                        <a:pt x="392" y="703"/>
                      </a:cubicBezTo>
                      <a:cubicBezTo>
                        <a:pt x="465" y="649"/>
                        <a:pt x="465" y="649"/>
                        <a:pt x="465" y="649"/>
                      </a:cubicBezTo>
                      <a:cubicBezTo>
                        <a:pt x="437" y="629"/>
                        <a:pt x="437" y="629"/>
                        <a:pt x="437" y="629"/>
                      </a:cubicBezTo>
                      <a:cubicBezTo>
                        <a:pt x="568" y="507"/>
                        <a:pt x="568" y="507"/>
                        <a:pt x="568" y="507"/>
                      </a:cubicBezTo>
                      <a:cubicBezTo>
                        <a:pt x="568" y="507"/>
                        <a:pt x="633" y="528"/>
                        <a:pt x="687" y="499"/>
                      </a:cubicBezTo>
                      <a:cubicBezTo>
                        <a:pt x="740" y="470"/>
                        <a:pt x="748" y="409"/>
                        <a:pt x="748" y="409"/>
                      </a:cubicBezTo>
                      <a:cubicBezTo>
                        <a:pt x="792" y="389"/>
                        <a:pt x="792" y="389"/>
                        <a:pt x="792" y="389"/>
                      </a:cubicBezTo>
                      <a:cubicBezTo>
                        <a:pt x="803" y="309"/>
                        <a:pt x="818" y="162"/>
                        <a:pt x="799" y="94"/>
                      </a:cubicBez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3" name="Freeform 17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CFB0FB0-3166-7211-8527-8CA9B5B736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82" y="2249"/>
                  <a:ext cx="223" cy="258"/>
                </a:xfrm>
                <a:custGeom>
                  <a:avLst/>
                  <a:gdLst/>
                  <a:ahLst/>
                  <a:cxnLst>
                    <a:cxn ang="0">
                      <a:pos x="525" y="305"/>
                    </a:cxn>
                    <a:cxn ang="0">
                      <a:pos x="435" y="289"/>
                    </a:cxn>
                    <a:cxn ang="0">
                      <a:pos x="386" y="105"/>
                    </a:cxn>
                    <a:cxn ang="0">
                      <a:pos x="266" y="150"/>
                    </a:cxn>
                    <a:cxn ang="0">
                      <a:pos x="141" y="0"/>
                    </a:cxn>
                    <a:cxn ang="0">
                      <a:pos x="67" y="79"/>
                    </a:cxn>
                    <a:cxn ang="0">
                      <a:pos x="42" y="33"/>
                    </a:cxn>
                    <a:cxn ang="0">
                      <a:pos x="23" y="132"/>
                    </a:cxn>
                    <a:cxn ang="0">
                      <a:pos x="134" y="265"/>
                    </a:cxn>
                    <a:cxn ang="0">
                      <a:pos x="56" y="305"/>
                    </a:cxn>
                    <a:cxn ang="0">
                      <a:pos x="233" y="496"/>
                    </a:cxn>
                    <a:cxn ang="0">
                      <a:pos x="166" y="570"/>
                    </a:cxn>
                    <a:cxn ang="0">
                      <a:pos x="238" y="617"/>
                    </a:cxn>
                    <a:cxn ang="0">
                      <a:pos x="291" y="530"/>
                    </a:cxn>
                    <a:cxn ang="0">
                      <a:pos x="447" y="559"/>
                    </a:cxn>
                    <a:cxn ang="0">
                      <a:pos x="460" y="424"/>
                    </a:cxn>
                    <a:cxn ang="0">
                      <a:pos x="538" y="412"/>
                    </a:cxn>
                    <a:cxn ang="0">
                      <a:pos x="525" y="305"/>
                    </a:cxn>
                  </a:cxnLst>
                  <a:rect l="0" t="0" r="r" b="b"/>
                  <a:pathLst>
                    <a:path w="552" h="637">
                      <a:moveTo>
                        <a:pt x="525" y="305"/>
                      </a:moveTo>
                      <a:cubicBezTo>
                        <a:pt x="488" y="272"/>
                        <a:pt x="435" y="289"/>
                        <a:pt x="435" y="289"/>
                      </a:cubicBezTo>
                      <a:cubicBezTo>
                        <a:pt x="386" y="105"/>
                        <a:pt x="386" y="105"/>
                        <a:pt x="386" y="105"/>
                      </a:cubicBezTo>
                      <a:cubicBezTo>
                        <a:pt x="266" y="150"/>
                        <a:pt x="266" y="150"/>
                        <a:pt x="266" y="150"/>
                      </a:cubicBezTo>
                      <a:cubicBezTo>
                        <a:pt x="141" y="0"/>
                        <a:pt x="141" y="0"/>
                        <a:pt x="141" y="0"/>
                      </a:cubicBezTo>
                      <a:cubicBezTo>
                        <a:pt x="111" y="20"/>
                        <a:pt x="78" y="38"/>
                        <a:pt x="67" y="79"/>
                      </a:cubicBezTo>
                      <a:cubicBezTo>
                        <a:pt x="59" y="63"/>
                        <a:pt x="50" y="48"/>
                        <a:pt x="42" y="33"/>
                      </a:cubicBezTo>
                      <a:cubicBezTo>
                        <a:pt x="0" y="51"/>
                        <a:pt x="4" y="91"/>
                        <a:pt x="23" y="132"/>
                      </a:cubicBezTo>
                      <a:cubicBezTo>
                        <a:pt x="118" y="92"/>
                        <a:pt x="113" y="197"/>
                        <a:pt x="134" y="265"/>
                      </a:cubicBezTo>
                      <a:cubicBezTo>
                        <a:pt x="102" y="264"/>
                        <a:pt x="83" y="277"/>
                        <a:pt x="56" y="305"/>
                      </a:cubicBezTo>
                      <a:cubicBezTo>
                        <a:pt x="72" y="371"/>
                        <a:pt x="164" y="490"/>
                        <a:pt x="233" y="496"/>
                      </a:cubicBezTo>
                      <a:cubicBezTo>
                        <a:pt x="215" y="513"/>
                        <a:pt x="166" y="546"/>
                        <a:pt x="166" y="570"/>
                      </a:cubicBezTo>
                      <a:cubicBezTo>
                        <a:pt x="168" y="637"/>
                        <a:pt x="208" y="612"/>
                        <a:pt x="238" y="617"/>
                      </a:cubicBezTo>
                      <a:cubicBezTo>
                        <a:pt x="249" y="599"/>
                        <a:pt x="275" y="556"/>
                        <a:pt x="291" y="530"/>
                      </a:cubicBezTo>
                      <a:cubicBezTo>
                        <a:pt x="311" y="497"/>
                        <a:pt x="427" y="583"/>
                        <a:pt x="447" y="559"/>
                      </a:cubicBezTo>
                      <a:cubicBezTo>
                        <a:pt x="468" y="534"/>
                        <a:pt x="415" y="448"/>
                        <a:pt x="460" y="424"/>
                      </a:cubicBezTo>
                      <a:cubicBezTo>
                        <a:pt x="480" y="412"/>
                        <a:pt x="511" y="411"/>
                        <a:pt x="538" y="412"/>
                      </a:cubicBezTo>
                      <a:cubicBezTo>
                        <a:pt x="544" y="385"/>
                        <a:pt x="552" y="329"/>
                        <a:pt x="525" y="305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4" name="Freeform 17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B3488EB-D71B-3127-6930-9E5C9A49A61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53" y="2246"/>
                  <a:ext cx="224" cy="167"/>
                </a:xfrm>
                <a:custGeom>
                  <a:avLst/>
                  <a:gdLst/>
                  <a:ahLst/>
                  <a:cxnLst>
                    <a:cxn ang="0">
                      <a:pos x="499" y="115"/>
                    </a:cxn>
                    <a:cxn ang="0">
                      <a:pos x="352" y="0"/>
                    </a:cxn>
                    <a:cxn ang="0">
                      <a:pos x="294" y="17"/>
                    </a:cxn>
                    <a:cxn ang="0">
                      <a:pos x="249" y="103"/>
                    </a:cxn>
                    <a:cxn ang="0">
                      <a:pos x="163" y="119"/>
                    </a:cxn>
                    <a:cxn ang="0">
                      <a:pos x="167" y="62"/>
                    </a:cxn>
                    <a:cxn ang="0">
                      <a:pos x="0" y="111"/>
                    </a:cxn>
                    <a:cxn ang="0">
                      <a:pos x="77" y="271"/>
                    </a:cxn>
                    <a:cxn ang="0">
                      <a:pos x="53" y="308"/>
                    </a:cxn>
                    <a:cxn ang="0">
                      <a:pos x="42" y="358"/>
                    </a:cxn>
                    <a:cxn ang="0">
                      <a:pos x="86" y="332"/>
                    </a:cxn>
                    <a:cxn ang="0">
                      <a:pos x="127" y="340"/>
                    </a:cxn>
                    <a:cxn ang="0">
                      <a:pos x="208" y="267"/>
                    </a:cxn>
                    <a:cxn ang="0">
                      <a:pos x="249" y="283"/>
                    </a:cxn>
                    <a:cxn ang="0">
                      <a:pos x="366" y="299"/>
                    </a:cxn>
                    <a:cxn ang="0">
                      <a:pos x="375" y="414"/>
                    </a:cxn>
                    <a:cxn ang="0">
                      <a:pos x="459" y="392"/>
                    </a:cxn>
                    <a:cxn ang="0">
                      <a:pos x="480" y="349"/>
                    </a:cxn>
                    <a:cxn ang="0">
                      <a:pos x="534" y="322"/>
                    </a:cxn>
                    <a:cxn ang="0">
                      <a:pos x="534" y="249"/>
                    </a:cxn>
                    <a:cxn ang="0">
                      <a:pos x="554" y="245"/>
                    </a:cxn>
                    <a:cxn ang="0">
                      <a:pos x="499" y="115"/>
                    </a:cxn>
                  </a:cxnLst>
                  <a:rect l="0" t="0" r="r" b="b"/>
                  <a:pathLst>
                    <a:path w="554" h="414">
                      <a:moveTo>
                        <a:pt x="499" y="115"/>
                      </a:moveTo>
                      <a:cubicBezTo>
                        <a:pt x="352" y="0"/>
                        <a:pt x="352" y="0"/>
                        <a:pt x="352" y="0"/>
                      </a:cubicBezTo>
                      <a:cubicBezTo>
                        <a:pt x="294" y="17"/>
                        <a:pt x="294" y="17"/>
                        <a:pt x="294" y="17"/>
                      </a:cubicBezTo>
                      <a:cubicBezTo>
                        <a:pt x="294" y="17"/>
                        <a:pt x="286" y="70"/>
                        <a:pt x="249" y="103"/>
                      </a:cubicBezTo>
                      <a:cubicBezTo>
                        <a:pt x="213" y="136"/>
                        <a:pt x="163" y="119"/>
                        <a:pt x="163" y="119"/>
                      </a:cubicBezTo>
                      <a:cubicBezTo>
                        <a:pt x="167" y="62"/>
                        <a:pt x="167" y="62"/>
                        <a:pt x="167" y="62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77" y="271"/>
                        <a:pt x="77" y="271"/>
                        <a:pt x="77" y="271"/>
                      </a:cubicBezTo>
                      <a:cubicBezTo>
                        <a:pt x="53" y="308"/>
                        <a:pt x="53" y="308"/>
                        <a:pt x="53" y="308"/>
                      </a:cubicBezTo>
                      <a:cubicBezTo>
                        <a:pt x="42" y="358"/>
                        <a:pt x="42" y="358"/>
                        <a:pt x="42" y="358"/>
                      </a:cubicBezTo>
                      <a:cubicBezTo>
                        <a:pt x="86" y="332"/>
                        <a:pt x="86" y="332"/>
                        <a:pt x="86" y="332"/>
                      </a:cubicBezTo>
                      <a:cubicBezTo>
                        <a:pt x="127" y="340"/>
                        <a:pt x="127" y="340"/>
                        <a:pt x="127" y="340"/>
                      </a:cubicBezTo>
                      <a:cubicBezTo>
                        <a:pt x="208" y="267"/>
                        <a:pt x="208" y="267"/>
                        <a:pt x="208" y="267"/>
                      </a:cubicBezTo>
                      <a:cubicBezTo>
                        <a:pt x="249" y="283"/>
                        <a:pt x="249" y="283"/>
                        <a:pt x="249" y="283"/>
                      </a:cubicBezTo>
                      <a:cubicBezTo>
                        <a:pt x="249" y="283"/>
                        <a:pt x="339" y="205"/>
                        <a:pt x="366" y="299"/>
                      </a:cubicBezTo>
                      <a:cubicBezTo>
                        <a:pt x="374" y="327"/>
                        <a:pt x="376" y="369"/>
                        <a:pt x="375" y="414"/>
                      </a:cubicBezTo>
                      <a:cubicBezTo>
                        <a:pt x="459" y="392"/>
                        <a:pt x="459" y="392"/>
                        <a:pt x="459" y="392"/>
                      </a:cubicBezTo>
                      <a:cubicBezTo>
                        <a:pt x="480" y="349"/>
                        <a:pt x="480" y="349"/>
                        <a:pt x="480" y="349"/>
                      </a:cubicBezTo>
                      <a:cubicBezTo>
                        <a:pt x="534" y="322"/>
                        <a:pt x="534" y="322"/>
                        <a:pt x="534" y="322"/>
                      </a:cubicBezTo>
                      <a:cubicBezTo>
                        <a:pt x="534" y="249"/>
                        <a:pt x="534" y="249"/>
                        <a:pt x="534" y="249"/>
                      </a:cubicBezTo>
                      <a:cubicBezTo>
                        <a:pt x="554" y="245"/>
                        <a:pt x="554" y="245"/>
                        <a:pt x="554" y="245"/>
                      </a:cubicBezTo>
                      <a:cubicBezTo>
                        <a:pt x="499" y="115"/>
                        <a:pt x="499" y="115"/>
                        <a:pt x="499" y="1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65" name="Freeform 17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EC5DB44-0D11-E6CE-CE16-B3FA48F2946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39" y="2287"/>
                  <a:ext cx="146" cy="132"/>
                </a:xfrm>
                <a:custGeom>
                  <a:avLst/>
                  <a:gdLst/>
                  <a:ahLst/>
                  <a:cxnLst>
                    <a:cxn ang="0">
                      <a:pos x="326" y="254"/>
                    </a:cxn>
                    <a:cxn ang="0">
                      <a:pos x="337" y="204"/>
                    </a:cxn>
                    <a:cxn ang="0">
                      <a:pos x="361" y="167"/>
                    </a:cxn>
                    <a:cxn ang="0">
                      <a:pos x="285" y="10"/>
                    </a:cxn>
                    <a:cxn ang="0">
                      <a:pos x="177" y="0"/>
                    </a:cxn>
                    <a:cxn ang="0">
                      <a:pos x="144" y="65"/>
                    </a:cxn>
                    <a:cxn ang="0">
                      <a:pos x="57" y="8"/>
                    </a:cxn>
                    <a:cxn ang="0">
                      <a:pos x="0" y="26"/>
                    </a:cxn>
                    <a:cxn ang="0">
                      <a:pos x="45" y="195"/>
                    </a:cxn>
                    <a:cxn ang="0">
                      <a:pos x="136" y="212"/>
                    </a:cxn>
                    <a:cxn ang="0">
                      <a:pos x="149" y="318"/>
                    </a:cxn>
                    <a:cxn ang="0">
                      <a:pos x="206" y="326"/>
                    </a:cxn>
                    <a:cxn ang="0">
                      <a:pos x="326" y="254"/>
                    </a:cxn>
                  </a:cxnLst>
                  <a:rect l="0" t="0" r="r" b="b"/>
                  <a:pathLst>
                    <a:path w="361" h="326">
                      <a:moveTo>
                        <a:pt x="326" y="254"/>
                      </a:moveTo>
                      <a:cubicBezTo>
                        <a:pt x="337" y="204"/>
                        <a:pt x="337" y="204"/>
                        <a:pt x="337" y="204"/>
                      </a:cubicBezTo>
                      <a:cubicBezTo>
                        <a:pt x="361" y="167"/>
                        <a:pt x="361" y="167"/>
                        <a:pt x="361" y="167"/>
                      </a:cubicBezTo>
                      <a:cubicBezTo>
                        <a:pt x="285" y="10"/>
                        <a:pt x="285" y="10"/>
                        <a:pt x="285" y="1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177" y="0"/>
                        <a:pt x="189" y="45"/>
                        <a:pt x="144" y="65"/>
                      </a:cubicBezTo>
                      <a:cubicBezTo>
                        <a:pt x="99" y="85"/>
                        <a:pt x="57" y="8"/>
                        <a:pt x="57" y="8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95"/>
                        <a:pt x="45" y="195"/>
                        <a:pt x="45" y="195"/>
                      </a:cubicBezTo>
                      <a:cubicBezTo>
                        <a:pt x="45" y="195"/>
                        <a:pt x="99" y="179"/>
                        <a:pt x="136" y="212"/>
                      </a:cubicBezTo>
                      <a:cubicBezTo>
                        <a:pt x="163" y="236"/>
                        <a:pt x="155" y="291"/>
                        <a:pt x="149" y="318"/>
                      </a:cubicBezTo>
                      <a:cubicBezTo>
                        <a:pt x="180" y="320"/>
                        <a:pt x="206" y="326"/>
                        <a:pt x="206" y="326"/>
                      </a:cubicBezTo>
                      <a:cubicBezTo>
                        <a:pt x="326" y="254"/>
                        <a:pt x="326" y="254"/>
                        <a:pt x="326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4" name="Group 175">
                <a:extLst>
                  <a:ext uri="{FF2B5EF4-FFF2-40B4-BE49-F238E27FC236}">
                    <a16:creationId xmlns:a16="http://schemas.microsoft.com/office/drawing/2014/main" id="{FF391103-B767-8844-7E03-5EC9AC0B6F3D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616326" y="2278063"/>
                <a:ext cx="1725613" cy="1820863"/>
                <a:chOff x="3655" y="1493"/>
                <a:chExt cx="1087" cy="1147"/>
              </a:xfrm>
              <a:gradFill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46" name="Freeform 17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729D388-E1BD-71F3-8068-D616168938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70" y="1493"/>
                  <a:ext cx="372" cy="549"/>
                </a:xfrm>
                <a:custGeom>
                  <a:avLst/>
                  <a:gdLst/>
                  <a:ahLst/>
                  <a:cxnLst>
                    <a:cxn ang="0">
                      <a:pos x="858" y="704"/>
                    </a:cxn>
                    <a:cxn ang="0">
                      <a:pos x="861" y="534"/>
                    </a:cxn>
                    <a:cxn ang="0">
                      <a:pos x="780" y="540"/>
                    </a:cxn>
                    <a:cxn ang="0">
                      <a:pos x="767" y="506"/>
                    </a:cxn>
                    <a:cxn ang="0">
                      <a:pos x="783" y="466"/>
                    </a:cxn>
                    <a:cxn ang="0">
                      <a:pos x="747" y="454"/>
                    </a:cxn>
                    <a:cxn ang="0">
                      <a:pos x="738" y="364"/>
                    </a:cxn>
                    <a:cxn ang="0">
                      <a:pos x="803" y="351"/>
                    </a:cxn>
                    <a:cxn ang="0">
                      <a:pos x="806" y="255"/>
                    </a:cxn>
                    <a:cxn ang="0">
                      <a:pos x="808" y="182"/>
                    </a:cxn>
                    <a:cxn ang="0">
                      <a:pos x="755" y="156"/>
                    </a:cxn>
                    <a:cxn ang="0">
                      <a:pos x="732" y="145"/>
                    </a:cxn>
                    <a:cxn ang="0">
                      <a:pos x="670" y="173"/>
                    </a:cxn>
                    <a:cxn ang="0">
                      <a:pos x="569" y="129"/>
                    </a:cxn>
                    <a:cxn ang="0">
                      <a:pos x="569" y="79"/>
                    </a:cxn>
                    <a:cxn ang="0">
                      <a:pos x="447" y="0"/>
                    </a:cxn>
                    <a:cxn ang="0">
                      <a:pos x="411" y="27"/>
                    </a:cxn>
                    <a:cxn ang="0">
                      <a:pos x="365" y="60"/>
                    </a:cxn>
                    <a:cxn ang="0">
                      <a:pos x="350" y="120"/>
                    </a:cxn>
                    <a:cxn ang="0">
                      <a:pos x="301" y="156"/>
                    </a:cxn>
                    <a:cxn ang="0">
                      <a:pos x="303" y="253"/>
                    </a:cxn>
                    <a:cxn ang="0">
                      <a:pos x="347" y="315"/>
                    </a:cxn>
                    <a:cxn ang="0">
                      <a:pos x="249" y="351"/>
                    </a:cxn>
                    <a:cxn ang="0">
                      <a:pos x="213" y="387"/>
                    </a:cxn>
                    <a:cxn ang="0">
                      <a:pos x="232" y="442"/>
                    </a:cxn>
                    <a:cxn ang="0">
                      <a:pos x="200" y="562"/>
                    </a:cxn>
                    <a:cxn ang="0">
                      <a:pos x="120" y="550"/>
                    </a:cxn>
                    <a:cxn ang="0">
                      <a:pos x="96" y="590"/>
                    </a:cxn>
                    <a:cxn ang="0">
                      <a:pos x="56" y="572"/>
                    </a:cxn>
                    <a:cxn ang="0">
                      <a:pos x="54" y="644"/>
                    </a:cxn>
                    <a:cxn ang="0">
                      <a:pos x="61" y="719"/>
                    </a:cxn>
                    <a:cxn ang="0">
                      <a:pos x="114" y="817"/>
                    </a:cxn>
                    <a:cxn ang="0">
                      <a:pos x="73" y="911"/>
                    </a:cxn>
                    <a:cxn ang="0">
                      <a:pos x="48" y="999"/>
                    </a:cxn>
                    <a:cxn ang="0">
                      <a:pos x="0" y="999"/>
                    </a:cxn>
                    <a:cxn ang="0">
                      <a:pos x="40" y="1058"/>
                    </a:cxn>
                    <a:cxn ang="0">
                      <a:pos x="108" y="1058"/>
                    </a:cxn>
                    <a:cxn ang="0">
                      <a:pos x="128" y="1134"/>
                    </a:cxn>
                    <a:cxn ang="0">
                      <a:pos x="241" y="1202"/>
                    </a:cxn>
                    <a:cxn ang="0">
                      <a:pos x="317" y="1197"/>
                    </a:cxn>
                    <a:cxn ang="0">
                      <a:pos x="411" y="1342"/>
                    </a:cxn>
                    <a:cxn ang="0">
                      <a:pos x="436" y="1359"/>
                    </a:cxn>
                    <a:cxn ang="0">
                      <a:pos x="475" y="1248"/>
                    </a:cxn>
                    <a:cxn ang="0">
                      <a:pos x="603" y="1270"/>
                    </a:cxn>
                    <a:cxn ang="0">
                      <a:pos x="637" y="1218"/>
                    </a:cxn>
                    <a:cxn ang="0">
                      <a:pos x="743" y="1210"/>
                    </a:cxn>
                    <a:cxn ang="0">
                      <a:pos x="921" y="1000"/>
                    </a:cxn>
                    <a:cxn ang="0">
                      <a:pos x="824" y="923"/>
                    </a:cxn>
                    <a:cxn ang="0">
                      <a:pos x="858" y="704"/>
                    </a:cxn>
                  </a:cxnLst>
                  <a:rect l="0" t="0" r="r" b="b"/>
                  <a:pathLst>
                    <a:path w="921" h="1359">
                      <a:moveTo>
                        <a:pt x="858" y="704"/>
                      </a:moveTo>
                      <a:cubicBezTo>
                        <a:pt x="877" y="660"/>
                        <a:pt x="861" y="534"/>
                        <a:pt x="861" y="534"/>
                      </a:cubicBezTo>
                      <a:cubicBezTo>
                        <a:pt x="780" y="540"/>
                        <a:pt x="780" y="540"/>
                        <a:pt x="780" y="540"/>
                      </a:cubicBezTo>
                      <a:cubicBezTo>
                        <a:pt x="767" y="506"/>
                        <a:pt x="767" y="506"/>
                        <a:pt x="767" y="506"/>
                      </a:cubicBezTo>
                      <a:cubicBezTo>
                        <a:pt x="783" y="466"/>
                        <a:pt x="783" y="466"/>
                        <a:pt x="783" y="466"/>
                      </a:cubicBezTo>
                      <a:cubicBezTo>
                        <a:pt x="747" y="454"/>
                        <a:pt x="747" y="454"/>
                        <a:pt x="747" y="454"/>
                      </a:cubicBezTo>
                      <a:cubicBezTo>
                        <a:pt x="738" y="364"/>
                        <a:pt x="738" y="364"/>
                        <a:pt x="738" y="364"/>
                      </a:cubicBezTo>
                      <a:cubicBezTo>
                        <a:pt x="803" y="351"/>
                        <a:pt x="803" y="351"/>
                        <a:pt x="803" y="351"/>
                      </a:cubicBezTo>
                      <a:cubicBezTo>
                        <a:pt x="806" y="255"/>
                        <a:pt x="806" y="255"/>
                        <a:pt x="806" y="255"/>
                      </a:cubicBezTo>
                      <a:cubicBezTo>
                        <a:pt x="808" y="182"/>
                        <a:pt x="808" y="182"/>
                        <a:pt x="808" y="182"/>
                      </a:cubicBezTo>
                      <a:cubicBezTo>
                        <a:pt x="755" y="156"/>
                        <a:pt x="755" y="156"/>
                        <a:pt x="755" y="156"/>
                      </a:cubicBezTo>
                      <a:cubicBezTo>
                        <a:pt x="732" y="145"/>
                        <a:pt x="732" y="145"/>
                        <a:pt x="732" y="145"/>
                      </a:cubicBezTo>
                      <a:cubicBezTo>
                        <a:pt x="670" y="173"/>
                        <a:pt x="670" y="173"/>
                        <a:pt x="670" y="173"/>
                      </a:cubicBezTo>
                      <a:cubicBezTo>
                        <a:pt x="569" y="129"/>
                        <a:pt x="569" y="129"/>
                        <a:pt x="569" y="129"/>
                      </a:cubicBezTo>
                      <a:cubicBezTo>
                        <a:pt x="569" y="79"/>
                        <a:pt x="569" y="79"/>
                        <a:pt x="569" y="79"/>
                      </a:cubicBezTo>
                      <a:cubicBezTo>
                        <a:pt x="447" y="0"/>
                        <a:pt x="447" y="0"/>
                        <a:pt x="447" y="0"/>
                      </a:cubicBezTo>
                      <a:cubicBezTo>
                        <a:pt x="411" y="27"/>
                        <a:pt x="411" y="27"/>
                        <a:pt x="411" y="27"/>
                      </a:cubicBezTo>
                      <a:cubicBezTo>
                        <a:pt x="365" y="60"/>
                        <a:pt x="365" y="60"/>
                        <a:pt x="365" y="60"/>
                      </a:cubicBezTo>
                      <a:cubicBezTo>
                        <a:pt x="350" y="120"/>
                        <a:pt x="350" y="120"/>
                        <a:pt x="350" y="120"/>
                      </a:cubicBezTo>
                      <a:cubicBezTo>
                        <a:pt x="301" y="156"/>
                        <a:pt x="301" y="156"/>
                        <a:pt x="301" y="156"/>
                      </a:cubicBezTo>
                      <a:cubicBezTo>
                        <a:pt x="303" y="253"/>
                        <a:pt x="303" y="253"/>
                        <a:pt x="303" y="253"/>
                      </a:cubicBezTo>
                      <a:cubicBezTo>
                        <a:pt x="303" y="253"/>
                        <a:pt x="378" y="248"/>
                        <a:pt x="347" y="315"/>
                      </a:cubicBezTo>
                      <a:cubicBezTo>
                        <a:pt x="316" y="382"/>
                        <a:pt x="249" y="351"/>
                        <a:pt x="249" y="351"/>
                      </a:cubicBezTo>
                      <a:cubicBezTo>
                        <a:pt x="213" y="387"/>
                        <a:pt x="213" y="387"/>
                        <a:pt x="213" y="387"/>
                      </a:cubicBezTo>
                      <a:cubicBezTo>
                        <a:pt x="223" y="401"/>
                        <a:pt x="231" y="419"/>
                        <a:pt x="232" y="442"/>
                      </a:cubicBezTo>
                      <a:cubicBezTo>
                        <a:pt x="236" y="522"/>
                        <a:pt x="200" y="562"/>
                        <a:pt x="200" y="562"/>
                      </a:cubicBezTo>
                      <a:cubicBezTo>
                        <a:pt x="200" y="562"/>
                        <a:pt x="156" y="550"/>
                        <a:pt x="120" y="550"/>
                      </a:cubicBezTo>
                      <a:cubicBezTo>
                        <a:pt x="84" y="550"/>
                        <a:pt x="96" y="590"/>
                        <a:pt x="96" y="590"/>
                      </a:cubicBezTo>
                      <a:cubicBezTo>
                        <a:pt x="56" y="572"/>
                        <a:pt x="56" y="572"/>
                        <a:pt x="56" y="572"/>
                      </a:cubicBezTo>
                      <a:cubicBezTo>
                        <a:pt x="43" y="590"/>
                        <a:pt x="26" y="622"/>
                        <a:pt x="54" y="644"/>
                      </a:cubicBezTo>
                      <a:cubicBezTo>
                        <a:pt x="95" y="675"/>
                        <a:pt x="89" y="694"/>
                        <a:pt x="61" y="719"/>
                      </a:cubicBezTo>
                      <a:cubicBezTo>
                        <a:pt x="33" y="744"/>
                        <a:pt x="89" y="776"/>
                        <a:pt x="114" y="817"/>
                      </a:cubicBezTo>
                      <a:cubicBezTo>
                        <a:pt x="139" y="857"/>
                        <a:pt x="124" y="860"/>
                        <a:pt x="73" y="911"/>
                      </a:cubicBezTo>
                      <a:cubicBezTo>
                        <a:pt x="23" y="961"/>
                        <a:pt x="48" y="999"/>
                        <a:pt x="48" y="999"/>
                      </a:cubicBezTo>
                      <a:cubicBezTo>
                        <a:pt x="0" y="999"/>
                        <a:pt x="0" y="999"/>
                        <a:pt x="0" y="999"/>
                      </a:cubicBezTo>
                      <a:cubicBezTo>
                        <a:pt x="40" y="1058"/>
                        <a:pt x="40" y="1058"/>
                        <a:pt x="40" y="1058"/>
                      </a:cubicBezTo>
                      <a:cubicBezTo>
                        <a:pt x="108" y="1058"/>
                        <a:pt x="108" y="1058"/>
                        <a:pt x="108" y="1058"/>
                      </a:cubicBezTo>
                      <a:cubicBezTo>
                        <a:pt x="128" y="1134"/>
                        <a:pt x="128" y="1134"/>
                        <a:pt x="128" y="1134"/>
                      </a:cubicBezTo>
                      <a:cubicBezTo>
                        <a:pt x="241" y="1202"/>
                        <a:pt x="241" y="1202"/>
                        <a:pt x="241" y="1202"/>
                      </a:cubicBezTo>
                      <a:cubicBezTo>
                        <a:pt x="283" y="1196"/>
                        <a:pt x="317" y="1197"/>
                        <a:pt x="317" y="1197"/>
                      </a:cubicBezTo>
                      <a:cubicBezTo>
                        <a:pt x="411" y="1342"/>
                        <a:pt x="411" y="1342"/>
                        <a:pt x="411" y="1342"/>
                      </a:cubicBezTo>
                      <a:cubicBezTo>
                        <a:pt x="436" y="1359"/>
                        <a:pt x="436" y="1359"/>
                        <a:pt x="436" y="1359"/>
                      </a:cubicBezTo>
                      <a:cubicBezTo>
                        <a:pt x="436" y="1359"/>
                        <a:pt x="432" y="1299"/>
                        <a:pt x="475" y="1248"/>
                      </a:cubicBezTo>
                      <a:cubicBezTo>
                        <a:pt x="517" y="1197"/>
                        <a:pt x="573" y="1265"/>
                        <a:pt x="603" y="1270"/>
                      </a:cubicBezTo>
                      <a:cubicBezTo>
                        <a:pt x="632" y="1274"/>
                        <a:pt x="637" y="1218"/>
                        <a:pt x="637" y="1218"/>
                      </a:cubicBezTo>
                      <a:cubicBezTo>
                        <a:pt x="743" y="1210"/>
                        <a:pt x="743" y="1210"/>
                        <a:pt x="743" y="1210"/>
                      </a:cubicBezTo>
                      <a:cubicBezTo>
                        <a:pt x="921" y="1000"/>
                        <a:pt x="921" y="1000"/>
                        <a:pt x="921" y="1000"/>
                      </a:cubicBezTo>
                      <a:cubicBezTo>
                        <a:pt x="896" y="983"/>
                        <a:pt x="857" y="954"/>
                        <a:pt x="824" y="923"/>
                      </a:cubicBezTo>
                      <a:cubicBezTo>
                        <a:pt x="770" y="873"/>
                        <a:pt x="839" y="747"/>
                        <a:pt x="858" y="704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7" name="Freeform 17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69F09B6-3DD2-D74C-5AB0-4ACFA3670A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51" y="1633"/>
                  <a:ext cx="316" cy="455"/>
                </a:xfrm>
                <a:custGeom>
                  <a:avLst/>
                  <a:gdLst/>
                  <a:ahLst/>
                  <a:cxnLst>
                    <a:cxn ang="0">
                      <a:pos x="532" y="41"/>
                    </a:cxn>
                    <a:cxn ang="0">
                      <a:pos x="548" y="79"/>
                    </a:cxn>
                    <a:cxn ang="0">
                      <a:pos x="399" y="112"/>
                    </a:cxn>
                    <a:cxn ang="0">
                      <a:pos x="351" y="176"/>
                    </a:cxn>
                    <a:cxn ang="0">
                      <a:pos x="195" y="176"/>
                    </a:cxn>
                    <a:cxn ang="0">
                      <a:pos x="101" y="232"/>
                    </a:cxn>
                    <a:cxn ang="0">
                      <a:pos x="139" y="268"/>
                    </a:cxn>
                    <a:cxn ang="0">
                      <a:pos x="111" y="615"/>
                    </a:cxn>
                    <a:cxn ang="0">
                      <a:pos x="107" y="783"/>
                    </a:cxn>
                    <a:cxn ang="0">
                      <a:pos x="0" y="844"/>
                    </a:cxn>
                    <a:cxn ang="0">
                      <a:pos x="79" y="947"/>
                    </a:cxn>
                    <a:cxn ang="0">
                      <a:pos x="227" y="959"/>
                    </a:cxn>
                    <a:cxn ang="0">
                      <a:pos x="392" y="1118"/>
                    </a:cxn>
                    <a:cxn ang="0">
                      <a:pos x="392" y="1127"/>
                    </a:cxn>
                    <a:cxn ang="0">
                      <a:pos x="394" y="1093"/>
                    </a:cxn>
                    <a:cxn ang="0">
                      <a:pos x="413" y="1078"/>
                    </a:cxn>
                    <a:cxn ang="0">
                      <a:pos x="424" y="1069"/>
                    </a:cxn>
                    <a:cxn ang="0">
                      <a:pos x="536" y="1084"/>
                    </a:cxn>
                    <a:cxn ang="0">
                      <a:pos x="539" y="1046"/>
                    </a:cxn>
                    <a:cxn ang="0">
                      <a:pos x="625" y="1004"/>
                    </a:cxn>
                    <a:cxn ang="0">
                      <a:pos x="655" y="910"/>
                    </a:cxn>
                    <a:cxn ang="0">
                      <a:pos x="783" y="855"/>
                    </a:cxn>
                    <a:cxn ang="0">
                      <a:pos x="670" y="787"/>
                    </a:cxn>
                    <a:cxn ang="0">
                      <a:pos x="650" y="711"/>
                    </a:cxn>
                    <a:cxn ang="0">
                      <a:pos x="582" y="711"/>
                    </a:cxn>
                    <a:cxn ang="0">
                      <a:pos x="542" y="652"/>
                    </a:cxn>
                    <a:cxn ang="0">
                      <a:pos x="590" y="652"/>
                    </a:cxn>
                    <a:cxn ang="0">
                      <a:pos x="615" y="564"/>
                    </a:cxn>
                    <a:cxn ang="0">
                      <a:pos x="656" y="470"/>
                    </a:cxn>
                    <a:cxn ang="0">
                      <a:pos x="603" y="373"/>
                    </a:cxn>
                    <a:cxn ang="0">
                      <a:pos x="596" y="298"/>
                    </a:cxn>
                    <a:cxn ang="0">
                      <a:pos x="598" y="226"/>
                    </a:cxn>
                    <a:cxn ang="0">
                      <a:pos x="638" y="244"/>
                    </a:cxn>
                    <a:cxn ang="0">
                      <a:pos x="662" y="204"/>
                    </a:cxn>
                    <a:cxn ang="0">
                      <a:pos x="742" y="216"/>
                    </a:cxn>
                    <a:cxn ang="0">
                      <a:pos x="774" y="96"/>
                    </a:cxn>
                    <a:cxn ang="0">
                      <a:pos x="690" y="0"/>
                    </a:cxn>
                    <a:cxn ang="0">
                      <a:pos x="532" y="41"/>
                    </a:cxn>
                  </a:cxnLst>
                  <a:rect l="0" t="0" r="r" b="b"/>
                  <a:pathLst>
                    <a:path w="783" h="1127">
                      <a:moveTo>
                        <a:pt x="532" y="41"/>
                      </a:moveTo>
                      <a:cubicBezTo>
                        <a:pt x="548" y="79"/>
                        <a:pt x="548" y="79"/>
                        <a:pt x="548" y="79"/>
                      </a:cubicBezTo>
                      <a:cubicBezTo>
                        <a:pt x="399" y="112"/>
                        <a:pt x="399" y="112"/>
                        <a:pt x="399" y="112"/>
                      </a:cubicBezTo>
                      <a:cubicBezTo>
                        <a:pt x="399" y="112"/>
                        <a:pt x="395" y="156"/>
                        <a:pt x="351" y="176"/>
                      </a:cubicBezTo>
                      <a:cubicBezTo>
                        <a:pt x="307" y="196"/>
                        <a:pt x="271" y="176"/>
                        <a:pt x="195" y="176"/>
                      </a:cubicBezTo>
                      <a:cubicBezTo>
                        <a:pt x="140" y="176"/>
                        <a:pt x="112" y="212"/>
                        <a:pt x="101" y="232"/>
                      </a:cubicBezTo>
                      <a:cubicBezTo>
                        <a:pt x="113" y="242"/>
                        <a:pt x="125" y="254"/>
                        <a:pt x="139" y="268"/>
                      </a:cubicBezTo>
                      <a:cubicBezTo>
                        <a:pt x="259" y="396"/>
                        <a:pt x="111" y="615"/>
                        <a:pt x="111" y="615"/>
                      </a:cubicBezTo>
                      <a:cubicBezTo>
                        <a:pt x="107" y="783"/>
                        <a:pt x="107" y="783"/>
                        <a:pt x="107" y="783"/>
                      </a:cubicBezTo>
                      <a:cubicBezTo>
                        <a:pt x="0" y="844"/>
                        <a:pt x="0" y="844"/>
                        <a:pt x="0" y="844"/>
                      </a:cubicBezTo>
                      <a:cubicBezTo>
                        <a:pt x="79" y="947"/>
                        <a:pt x="79" y="947"/>
                        <a:pt x="79" y="947"/>
                      </a:cubicBezTo>
                      <a:cubicBezTo>
                        <a:pt x="227" y="959"/>
                        <a:pt x="227" y="959"/>
                        <a:pt x="227" y="959"/>
                      </a:cubicBezTo>
                      <a:cubicBezTo>
                        <a:pt x="392" y="1118"/>
                        <a:pt x="392" y="1118"/>
                        <a:pt x="392" y="1118"/>
                      </a:cubicBezTo>
                      <a:cubicBezTo>
                        <a:pt x="392" y="1127"/>
                        <a:pt x="392" y="1127"/>
                        <a:pt x="392" y="1127"/>
                      </a:cubicBezTo>
                      <a:cubicBezTo>
                        <a:pt x="394" y="1093"/>
                        <a:pt x="394" y="1093"/>
                        <a:pt x="394" y="1093"/>
                      </a:cubicBezTo>
                      <a:cubicBezTo>
                        <a:pt x="413" y="1078"/>
                        <a:pt x="413" y="1078"/>
                        <a:pt x="413" y="1078"/>
                      </a:cubicBezTo>
                      <a:cubicBezTo>
                        <a:pt x="424" y="1069"/>
                        <a:pt x="424" y="1069"/>
                        <a:pt x="424" y="1069"/>
                      </a:cubicBezTo>
                      <a:cubicBezTo>
                        <a:pt x="536" y="1084"/>
                        <a:pt x="536" y="1084"/>
                        <a:pt x="536" y="1084"/>
                      </a:cubicBezTo>
                      <a:cubicBezTo>
                        <a:pt x="539" y="1046"/>
                        <a:pt x="539" y="1046"/>
                        <a:pt x="539" y="1046"/>
                      </a:cubicBezTo>
                      <a:cubicBezTo>
                        <a:pt x="625" y="1004"/>
                        <a:pt x="625" y="1004"/>
                        <a:pt x="625" y="1004"/>
                      </a:cubicBezTo>
                      <a:cubicBezTo>
                        <a:pt x="625" y="1004"/>
                        <a:pt x="595" y="974"/>
                        <a:pt x="655" y="910"/>
                      </a:cubicBezTo>
                      <a:cubicBezTo>
                        <a:pt x="685" y="877"/>
                        <a:pt x="739" y="862"/>
                        <a:pt x="783" y="855"/>
                      </a:cubicBezTo>
                      <a:cubicBezTo>
                        <a:pt x="670" y="787"/>
                        <a:pt x="670" y="787"/>
                        <a:pt x="670" y="787"/>
                      </a:cubicBezTo>
                      <a:cubicBezTo>
                        <a:pt x="650" y="711"/>
                        <a:pt x="650" y="711"/>
                        <a:pt x="650" y="711"/>
                      </a:cubicBezTo>
                      <a:cubicBezTo>
                        <a:pt x="582" y="711"/>
                        <a:pt x="582" y="711"/>
                        <a:pt x="582" y="711"/>
                      </a:cubicBezTo>
                      <a:cubicBezTo>
                        <a:pt x="542" y="652"/>
                        <a:pt x="542" y="652"/>
                        <a:pt x="542" y="652"/>
                      </a:cubicBezTo>
                      <a:cubicBezTo>
                        <a:pt x="590" y="652"/>
                        <a:pt x="590" y="652"/>
                        <a:pt x="590" y="652"/>
                      </a:cubicBezTo>
                      <a:cubicBezTo>
                        <a:pt x="590" y="652"/>
                        <a:pt x="565" y="614"/>
                        <a:pt x="615" y="564"/>
                      </a:cubicBezTo>
                      <a:cubicBezTo>
                        <a:pt x="666" y="514"/>
                        <a:pt x="681" y="511"/>
                        <a:pt x="656" y="470"/>
                      </a:cubicBezTo>
                      <a:cubicBezTo>
                        <a:pt x="631" y="429"/>
                        <a:pt x="575" y="398"/>
                        <a:pt x="603" y="373"/>
                      </a:cubicBezTo>
                      <a:cubicBezTo>
                        <a:pt x="631" y="348"/>
                        <a:pt x="637" y="329"/>
                        <a:pt x="596" y="298"/>
                      </a:cubicBezTo>
                      <a:cubicBezTo>
                        <a:pt x="568" y="276"/>
                        <a:pt x="585" y="244"/>
                        <a:pt x="598" y="226"/>
                      </a:cubicBezTo>
                      <a:cubicBezTo>
                        <a:pt x="638" y="244"/>
                        <a:pt x="638" y="244"/>
                        <a:pt x="638" y="244"/>
                      </a:cubicBezTo>
                      <a:cubicBezTo>
                        <a:pt x="638" y="244"/>
                        <a:pt x="626" y="204"/>
                        <a:pt x="662" y="204"/>
                      </a:cubicBezTo>
                      <a:cubicBezTo>
                        <a:pt x="698" y="204"/>
                        <a:pt x="742" y="216"/>
                        <a:pt x="742" y="216"/>
                      </a:cubicBezTo>
                      <a:cubicBezTo>
                        <a:pt x="742" y="216"/>
                        <a:pt x="778" y="176"/>
                        <a:pt x="774" y="96"/>
                      </a:cubicBezTo>
                      <a:cubicBezTo>
                        <a:pt x="770" y="16"/>
                        <a:pt x="690" y="0"/>
                        <a:pt x="690" y="0"/>
                      </a:cubicBezTo>
                      <a:cubicBezTo>
                        <a:pt x="532" y="41"/>
                        <a:pt x="532" y="41"/>
                        <a:pt x="532" y="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8" name="Freeform 17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1C168B3-A3C1-F1ED-3BE4-D6D065D3C8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35" y="1910"/>
                  <a:ext cx="375" cy="420"/>
                </a:xfrm>
                <a:custGeom>
                  <a:avLst/>
                  <a:gdLst/>
                  <a:ahLst/>
                  <a:cxnLst>
                    <a:cxn ang="0">
                      <a:pos x="927" y="435"/>
                    </a:cxn>
                    <a:cxn ang="0">
                      <a:pos x="762" y="276"/>
                    </a:cxn>
                    <a:cxn ang="0">
                      <a:pos x="613" y="264"/>
                    </a:cxn>
                    <a:cxn ang="0">
                      <a:pos x="505" y="124"/>
                    </a:cxn>
                    <a:cxn ang="0">
                      <a:pos x="365" y="180"/>
                    </a:cxn>
                    <a:cxn ang="0">
                      <a:pos x="237" y="0"/>
                    </a:cxn>
                    <a:cxn ang="0">
                      <a:pos x="109" y="52"/>
                    </a:cxn>
                    <a:cxn ang="0">
                      <a:pos x="57" y="168"/>
                    </a:cxn>
                    <a:cxn ang="0">
                      <a:pos x="20" y="168"/>
                    </a:cxn>
                    <a:cxn ang="0">
                      <a:pos x="0" y="252"/>
                    </a:cxn>
                    <a:cxn ang="0">
                      <a:pos x="52" y="260"/>
                    </a:cxn>
                    <a:cxn ang="0">
                      <a:pos x="72" y="316"/>
                    </a:cxn>
                    <a:cxn ang="0">
                      <a:pos x="49" y="383"/>
                    </a:cxn>
                    <a:cxn ang="0">
                      <a:pos x="45" y="382"/>
                    </a:cxn>
                    <a:cxn ang="0">
                      <a:pos x="115" y="406"/>
                    </a:cxn>
                    <a:cxn ang="0">
                      <a:pos x="115" y="404"/>
                    </a:cxn>
                    <a:cxn ang="0">
                      <a:pos x="166" y="381"/>
                    </a:cxn>
                    <a:cxn ang="0">
                      <a:pos x="200" y="366"/>
                    </a:cxn>
                    <a:cxn ang="0">
                      <a:pos x="288" y="385"/>
                    </a:cxn>
                    <a:cxn ang="0">
                      <a:pos x="323" y="445"/>
                    </a:cxn>
                    <a:cxn ang="0">
                      <a:pos x="266" y="478"/>
                    </a:cxn>
                    <a:cxn ang="0">
                      <a:pos x="304" y="569"/>
                    </a:cxn>
                    <a:cxn ang="0">
                      <a:pos x="392" y="621"/>
                    </a:cxn>
                    <a:cxn ang="0">
                      <a:pos x="366" y="756"/>
                    </a:cxn>
                    <a:cxn ang="0">
                      <a:pos x="280" y="796"/>
                    </a:cxn>
                    <a:cxn ang="0">
                      <a:pos x="349" y="850"/>
                    </a:cxn>
                    <a:cxn ang="0">
                      <a:pos x="352" y="987"/>
                    </a:cxn>
                    <a:cxn ang="0">
                      <a:pos x="463" y="947"/>
                    </a:cxn>
                    <a:cxn ang="0">
                      <a:pos x="536" y="1026"/>
                    </a:cxn>
                    <a:cxn ang="0">
                      <a:pos x="536" y="1026"/>
                    </a:cxn>
                    <a:cxn ang="0">
                      <a:pos x="540" y="1021"/>
                    </a:cxn>
                    <a:cxn ang="0">
                      <a:pos x="658" y="1018"/>
                    </a:cxn>
                    <a:cxn ang="0">
                      <a:pos x="600" y="963"/>
                    </a:cxn>
                    <a:cxn ang="0">
                      <a:pos x="655" y="903"/>
                    </a:cxn>
                    <a:cxn ang="0">
                      <a:pos x="652" y="846"/>
                    </a:cxn>
                    <a:cxn ang="0">
                      <a:pos x="638" y="835"/>
                    </a:cxn>
                    <a:cxn ang="0">
                      <a:pos x="711" y="827"/>
                    </a:cxn>
                    <a:cxn ang="0">
                      <a:pos x="749" y="742"/>
                    </a:cxn>
                    <a:cxn ang="0">
                      <a:pos x="835" y="708"/>
                    </a:cxn>
                    <a:cxn ang="0">
                      <a:pos x="819" y="441"/>
                    </a:cxn>
                    <a:cxn ang="0">
                      <a:pos x="925" y="481"/>
                    </a:cxn>
                    <a:cxn ang="0">
                      <a:pos x="927" y="435"/>
                    </a:cxn>
                  </a:cxnLst>
                  <a:rect l="0" t="0" r="r" b="b"/>
                  <a:pathLst>
                    <a:path w="927" h="1040">
                      <a:moveTo>
                        <a:pt x="927" y="435"/>
                      </a:moveTo>
                      <a:cubicBezTo>
                        <a:pt x="762" y="276"/>
                        <a:pt x="762" y="276"/>
                        <a:pt x="762" y="276"/>
                      </a:cubicBezTo>
                      <a:cubicBezTo>
                        <a:pt x="613" y="264"/>
                        <a:pt x="613" y="264"/>
                        <a:pt x="613" y="264"/>
                      </a:cubicBezTo>
                      <a:cubicBezTo>
                        <a:pt x="505" y="124"/>
                        <a:pt x="505" y="124"/>
                        <a:pt x="505" y="124"/>
                      </a:cubicBezTo>
                      <a:cubicBezTo>
                        <a:pt x="505" y="124"/>
                        <a:pt x="433" y="184"/>
                        <a:pt x="365" y="180"/>
                      </a:cubicBezTo>
                      <a:cubicBezTo>
                        <a:pt x="297" y="176"/>
                        <a:pt x="237" y="0"/>
                        <a:pt x="237" y="0"/>
                      </a:cubicBezTo>
                      <a:cubicBezTo>
                        <a:pt x="109" y="52"/>
                        <a:pt x="109" y="52"/>
                        <a:pt x="109" y="52"/>
                      </a:cubicBezTo>
                      <a:cubicBezTo>
                        <a:pt x="57" y="168"/>
                        <a:pt x="57" y="168"/>
                        <a:pt x="57" y="168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0" y="252"/>
                        <a:pt x="0" y="252"/>
                        <a:pt x="0" y="252"/>
                      </a:cubicBezTo>
                      <a:cubicBezTo>
                        <a:pt x="12" y="292"/>
                        <a:pt x="52" y="260"/>
                        <a:pt x="52" y="260"/>
                      </a:cubicBezTo>
                      <a:cubicBezTo>
                        <a:pt x="72" y="316"/>
                        <a:pt x="72" y="316"/>
                        <a:pt x="72" y="316"/>
                      </a:cubicBezTo>
                      <a:cubicBezTo>
                        <a:pt x="49" y="383"/>
                        <a:pt x="49" y="383"/>
                        <a:pt x="49" y="383"/>
                      </a:cubicBezTo>
                      <a:cubicBezTo>
                        <a:pt x="45" y="382"/>
                        <a:pt x="45" y="382"/>
                        <a:pt x="45" y="382"/>
                      </a:cubicBezTo>
                      <a:cubicBezTo>
                        <a:pt x="115" y="406"/>
                        <a:pt x="115" y="406"/>
                        <a:pt x="115" y="406"/>
                      </a:cubicBezTo>
                      <a:cubicBezTo>
                        <a:pt x="115" y="404"/>
                        <a:pt x="115" y="404"/>
                        <a:pt x="115" y="404"/>
                      </a:cubicBezTo>
                      <a:cubicBezTo>
                        <a:pt x="166" y="381"/>
                        <a:pt x="166" y="381"/>
                        <a:pt x="166" y="381"/>
                      </a:cubicBezTo>
                      <a:cubicBezTo>
                        <a:pt x="200" y="366"/>
                        <a:pt x="200" y="366"/>
                        <a:pt x="200" y="366"/>
                      </a:cubicBezTo>
                      <a:cubicBezTo>
                        <a:pt x="288" y="385"/>
                        <a:pt x="288" y="385"/>
                        <a:pt x="288" y="385"/>
                      </a:cubicBezTo>
                      <a:cubicBezTo>
                        <a:pt x="323" y="445"/>
                        <a:pt x="323" y="445"/>
                        <a:pt x="323" y="445"/>
                      </a:cubicBezTo>
                      <a:cubicBezTo>
                        <a:pt x="323" y="445"/>
                        <a:pt x="266" y="454"/>
                        <a:pt x="266" y="478"/>
                      </a:cubicBezTo>
                      <a:cubicBezTo>
                        <a:pt x="266" y="503"/>
                        <a:pt x="304" y="569"/>
                        <a:pt x="304" y="569"/>
                      </a:cubicBezTo>
                      <a:cubicBezTo>
                        <a:pt x="392" y="621"/>
                        <a:pt x="392" y="621"/>
                        <a:pt x="392" y="621"/>
                      </a:cubicBezTo>
                      <a:cubicBezTo>
                        <a:pt x="366" y="756"/>
                        <a:pt x="366" y="756"/>
                        <a:pt x="366" y="756"/>
                      </a:cubicBezTo>
                      <a:cubicBezTo>
                        <a:pt x="366" y="756"/>
                        <a:pt x="244" y="785"/>
                        <a:pt x="280" y="796"/>
                      </a:cubicBezTo>
                      <a:cubicBezTo>
                        <a:pt x="317" y="808"/>
                        <a:pt x="374" y="819"/>
                        <a:pt x="349" y="850"/>
                      </a:cubicBezTo>
                      <a:cubicBezTo>
                        <a:pt x="352" y="987"/>
                        <a:pt x="352" y="987"/>
                        <a:pt x="352" y="987"/>
                      </a:cubicBezTo>
                      <a:cubicBezTo>
                        <a:pt x="463" y="947"/>
                        <a:pt x="463" y="947"/>
                        <a:pt x="463" y="947"/>
                      </a:cubicBezTo>
                      <a:cubicBezTo>
                        <a:pt x="536" y="1026"/>
                        <a:pt x="536" y="1026"/>
                        <a:pt x="536" y="1026"/>
                      </a:cubicBezTo>
                      <a:cubicBezTo>
                        <a:pt x="536" y="1026"/>
                        <a:pt x="536" y="1026"/>
                        <a:pt x="536" y="1026"/>
                      </a:cubicBezTo>
                      <a:cubicBezTo>
                        <a:pt x="537" y="1024"/>
                        <a:pt x="539" y="1022"/>
                        <a:pt x="540" y="1021"/>
                      </a:cubicBezTo>
                      <a:cubicBezTo>
                        <a:pt x="559" y="1002"/>
                        <a:pt x="655" y="1040"/>
                        <a:pt x="658" y="1018"/>
                      </a:cubicBezTo>
                      <a:cubicBezTo>
                        <a:pt x="660" y="996"/>
                        <a:pt x="600" y="963"/>
                        <a:pt x="600" y="963"/>
                      </a:cubicBezTo>
                      <a:cubicBezTo>
                        <a:pt x="655" y="903"/>
                        <a:pt x="655" y="903"/>
                        <a:pt x="655" y="903"/>
                      </a:cubicBezTo>
                      <a:cubicBezTo>
                        <a:pt x="652" y="846"/>
                        <a:pt x="652" y="846"/>
                        <a:pt x="652" y="846"/>
                      </a:cubicBezTo>
                      <a:cubicBezTo>
                        <a:pt x="638" y="835"/>
                        <a:pt x="638" y="835"/>
                        <a:pt x="638" y="835"/>
                      </a:cubicBezTo>
                      <a:cubicBezTo>
                        <a:pt x="665" y="831"/>
                        <a:pt x="697" y="827"/>
                        <a:pt x="711" y="827"/>
                      </a:cubicBezTo>
                      <a:cubicBezTo>
                        <a:pt x="736" y="827"/>
                        <a:pt x="707" y="770"/>
                        <a:pt x="749" y="742"/>
                      </a:cubicBezTo>
                      <a:cubicBezTo>
                        <a:pt x="791" y="713"/>
                        <a:pt x="835" y="708"/>
                        <a:pt x="835" y="708"/>
                      </a:cubicBezTo>
                      <a:cubicBezTo>
                        <a:pt x="819" y="441"/>
                        <a:pt x="819" y="441"/>
                        <a:pt x="819" y="441"/>
                      </a:cubicBezTo>
                      <a:cubicBezTo>
                        <a:pt x="925" y="481"/>
                        <a:pt x="925" y="481"/>
                        <a:pt x="925" y="481"/>
                      </a:cubicBezTo>
                      <a:cubicBezTo>
                        <a:pt x="927" y="435"/>
                        <a:pt x="927" y="435"/>
                        <a:pt x="927" y="4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9" name="Freeform 17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3A29FF7-2EC0-609B-A5C2-6B5CD498CE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87" y="2292"/>
                  <a:ext cx="357" cy="348"/>
                </a:xfrm>
                <a:custGeom>
                  <a:avLst/>
                  <a:gdLst/>
                  <a:ahLst/>
                  <a:cxnLst>
                    <a:cxn ang="0">
                      <a:pos x="818" y="210"/>
                    </a:cxn>
                    <a:cxn ang="0">
                      <a:pos x="756" y="231"/>
                    </a:cxn>
                    <a:cxn ang="0">
                      <a:pos x="662" y="211"/>
                    </a:cxn>
                    <a:cxn ang="0">
                      <a:pos x="661" y="197"/>
                    </a:cxn>
                    <a:cxn ang="0">
                      <a:pos x="620" y="167"/>
                    </a:cxn>
                    <a:cxn ang="0">
                      <a:pos x="657" y="79"/>
                    </a:cxn>
                    <a:cxn ang="0">
                      <a:pos x="584" y="0"/>
                    </a:cxn>
                    <a:cxn ang="0">
                      <a:pos x="399" y="67"/>
                    </a:cxn>
                    <a:cxn ang="0">
                      <a:pos x="244" y="255"/>
                    </a:cxn>
                    <a:cxn ang="0">
                      <a:pos x="244" y="356"/>
                    </a:cxn>
                    <a:cxn ang="0">
                      <a:pos x="56" y="282"/>
                    </a:cxn>
                    <a:cxn ang="0">
                      <a:pos x="0" y="345"/>
                    </a:cxn>
                    <a:cxn ang="0">
                      <a:pos x="67" y="411"/>
                    </a:cxn>
                    <a:cxn ang="0">
                      <a:pos x="45" y="478"/>
                    </a:cxn>
                    <a:cxn ang="0">
                      <a:pos x="100" y="518"/>
                    </a:cxn>
                    <a:cxn ang="0">
                      <a:pos x="137" y="530"/>
                    </a:cxn>
                    <a:cxn ang="0">
                      <a:pos x="110" y="576"/>
                    </a:cxn>
                    <a:cxn ang="0">
                      <a:pos x="180" y="644"/>
                    </a:cxn>
                    <a:cxn ang="0">
                      <a:pos x="208" y="707"/>
                    </a:cxn>
                    <a:cxn ang="0">
                      <a:pos x="261" y="804"/>
                    </a:cxn>
                    <a:cxn ang="0">
                      <a:pos x="347" y="816"/>
                    </a:cxn>
                    <a:cxn ang="0">
                      <a:pos x="339" y="849"/>
                    </a:cxn>
                    <a:cxn ang="0">
                      <a:pos x="382" y="861"/>
                    </a:cxn>
                    <a:cxn ang="0">
                      <a:pos x="454" y="770"/>
                    </a:cxn>
                    <a:cxn ang="0">
                      <a:pos x="484" y="650"/>
                    </a:cxn>
                    <a:cxn ang="0">
                      <a:pos x="604" y="656"/>
                    </a:cxn>
                    <a:cxn ang="0">
                      <a:pos x="665" y="573"/>
                    </a:cxn>
                    <a:cxn ang="0">
                      <a:pos x="665" y="573"/>
                    </a:cxn>
                    <a:cxn ang="0">
                      <a:pos x="666" y="497"/>
                    </a:cxn>
                    <a:cxn ang="0">
                      <a:pos x="665" y="491"/>
                    </a:cxn>
                    <a:cxn ang="0">
                      <a:pos x="735" y="467"/>
                    </a:cxn>
                    <a:cxn ang="0">
                      <a:pos x="751" y="366"/>
                    </a:cxn>
                    <a:cxn ang="0">
                      <a:pos x="854" y="353"/>
                    </a:cxn>
                    <a:cxn ang="0">
                      <a:pos x="884" y="289"/>
                    </a:cxn>
                    <a:cxn ang="0">
                      <a:pos x="818" y="210"/>
                    </a:cxn>
                  </a:cxnLst>
                  <a:rect l="0" t="0" r="r" b="b"/>
                  <a:pathLst>
                    <a:path w="884" h="861">
                      <a:moveTo>
                        <a:pt x="818" y="210"/>
                      </a:moveTo>
                      <a:cubicBezTo>
                        <a:pt x="769" y="200"/>
                        <a:pt x="756" y="231"/>
                        <a:pt x="756" y="231"/>
                      </a:cubicBezTo>
                      <a:cubicBezTo>
                        <a:pt x="662" y="211"/>
                        <a:pt x="662" y="211"/>
                        <a:pt x="662" y="211"/>
                      </a:cubicBezTo>
                      <a:cubicBezTo>
                        <a:pt x="661" y="197"/>
                        <a:pt x="661" y="197"/>
                        <a:pt x="661" y="197"/>
                      </a:cubicBezTo>
                      <a:cubicBezTo>
                        <a:pt x="620" y="167"/>
                        <a:pt x="620" y="167"/>
                        <a:pt x="620" y="167"/>
                      </a:cubicBezTo>
                      <a:cubicBezTo>
                        <a:pt x="620" y="167"/>
                        <a:pt x="639" y="103"/>
                        <a:pt x="657" y="79"/>
                      </a:cubicBezTo>
                      <a:cubicBezTo>
                        <a:pt x="584" y="0"/>
                        <a:pt x="584" y="0"/>
                        <a:pt x="584" y="0"/>
                      </a:cubicBezTo>
                      <a:cubicBezTo>
                        <a:pt x="399" y="67"/>
                        <a:pt x="399" y="67"/>
                        <a:pt x="399" y="67"/>
                      </a:cubicBezTo>
                      <a:cubicBezTo>
                        <a:pt x="244" y="255"/>
                        <a:pt x="244" y="255"/>
                        <a:pt x="244" y="255"/>
                      </a:cubicBezTo>
                      <a:cubicBezTo>
                        <a:pt x="244" y="255"/>
                        <a:pt x="281" y="315"/>
                        <a:pt x="244" y="356"/>
                      </a:cubicBezTo>
                      <a:cubicBezTo>
                        <a:pt x="207" y="397"/>
                        <a:pt x="56" y="282"/>
                        <a:pt x="56" y="282"/>
                      </a:cubicBezTo>
                      <a:cubicBezTo>
                        <a:pt x="0" y="345"/>
                        <a:pt x="0" y="345"/>
                        <a:pt x="0" y="345"/>
                      </a:cubicBezTo>
                      <a:cubicBezTo>
                        <a:pt x="0" y="345"/>
                        <a:pt x="70" y="397"/>
                        <a:pt x="67" y="411"/>
                      </a:cubicBezTo>
                      <a:cubicBezTo>
                        <a:pt x="63" y="426"/>
                        <a:pt x="45" y="478"/>
                        <a:pt x="45" y="478"/>
                      </a:cubicBezTo>
                      <a:cubicBezTo>
                        <a:pt x="100" y="518"/>
                        <a:pt x="100" y="518"/>
                        <a:pt x="100" y="518"/>
                      </a:cubicBezTo>
                      <a:cubicBezTo>
                        <a:pt x="100" y="518"/>
                        <a:pt x="137" y="489"/>
                        <a:pt x="137" y="530"/>
                      </a:cubicBezTo>
                      <a:cubicBezTo>
                        <a:pt x="137" y="553"/>
                        <a:pt x="122" y="568"/>
                        <a:pt x="110" y="576"/>
                      </a:cubicBezTo>
                      <a:cubicBezTo>
                        <a:pt x="128" y="595"/>
                        <a:pt x="160" y="627"/>
                        <a:pt x="180" y="644"/>
                      </a:cubicBezTo>
                      <a:cubicBezTo>
                        <a:pt x="210" y="670"/>
                        <a:pt x="210" y="667"/>
                        <a:pt x="208" y="707"/>
                      </a:cubicBezTo>
                      <a:cubicBezTo>
                        <a:pt x="205" y="746"/>
                        <a:pt x="261" y="804"/>
                        <a:pt x="261" y="804"/>
                      </a:cubicBezTo>
                      <a:cubicBezTo>
                        <a:pt x="347" y="816"/>
                        <a:pt x="347" y="816"/>
                        <a:pt x="347" y="816"/>
                      </a:cubicBezTo>
                      <a:cubicBezTo>
                        <a:pt x="339" y="849"/>
                        <a:pt x="339" y="849"/>
                        <a:pt x="339" y="849"/>
                      </a:cubicBezTo>
                      <a:cubicBezTo>
                        <a:pt x="382" y="861"/>
                        <a:pt x="382" y="861"/>
                        <a:pt x="382" y="861"/>
                      </a:cubicBezTo>
                      <a:cubicBezTo>
                        <a:pt x="454" y="770"/>
                        <a:pt x="454" y="770"/>
                        <a:pt x="454" y="770"/>
                      </a:cubicBezTo>
                      <a:cubicBezTo>
                        <a:pt x="484" y="650"/>
                        <a:pt x="484" y="650"/>
                        <a:pt x="484" y="650"/>
                      </a:cubicBezTo>
                      <a:cubicBezTo>
                        <a:pt x="484" y="650"/>
                        <a:pt x="562" y="686"/>
                        <a:pt x="604" y="656"/>
                      </a:cubicBezTo>
                      <a:cubicBezTo>
                        <a:pt x="627" y="640"/>
                        <a:pt x="646" y="604"/>
                        <a:pt x="665" y="573"/>
                      </a:cubicBezTo>
                      <a:cubicBezTo>
                        <a:pt x="665" y="573"/>
                        <a:pt x="665" y="573"/>
                        <a:pt x="665" y="573"/>
                      </a:cubicBezTo>
                      <a:cubicBezTo>
                        <a:pt x="666" y="540"/>
                        <a:pt x="668" y="506"/>
                        <a:pt x="666" y="497"/>
                      </a:cubicBezTo>
                      <a:cubicBezTo>
                        <a:pt x="666" y="495"/>
                        <a:pt x="666" y="493"/>
                        <a:pt x="665" y="491"/>
                      </a:cubicBezTo>
                      <a:cubicBezTo>
                        <a:pt x="735" y="467"/>
                        <a:pt x="735" y="467"/>
                        <a:pt x="735" y="467"/>
                      </a:cubicBezTo>
                      <a:cubicBezTo>
                        <a:pt x="751" y="366"/>
                        <a:pt x="751" y="366"/>
                        <a:pt x="751" y="366"/>
                      </a:cubicBezTo>
                      <a:cubicBezTo>
                        <a:pt x="854" y="353"/>
                        <a:pt x="854" y="353"/>
                        <a:pt x="854" y="353"/>
                      </a:cubicBezTo>
                      <a:cubicBezTo>
                        <a:pt x="884" y="289"/>
                        <a:pt x="884" y="289"/>
                        <a:pt x="884" y="289"/>
                      </a:cubicBezTo>
                      <a:cubicBezTo>
                        <a:pt x="872" y="259"/>
                        <a:pt x="850" y="217"/>
                        <a:pt x="818" y="210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0" name="Freeform 18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E18CDDD-6883-9C7F-B5C7-C86C6018AB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60" y="2247"/>
                  <a:ext cx="281" cy="349"/>
                </a:xfrm>
                <a:custGeom>
                  <a:avLst/>
                  <a:gdLst/>
                  <a:ahLst/>
                  <a:cxnLst>
                    <a:cxn ang="0">
                      <a:pos x="117" y="802"/>
                    </a:cxn>
                    <a:cxn ang="0">
                      <a:pos x="194" y="771"/>
                    </a:cxn>
                    <a:cxn ang="0">
                      <a:pos x="291" y="860"/>
                    </a:cxn>
                    <a:cxn ang="0">
                      <a:pos x="383" y="782"/>
                    </a:cxn>
                    <a:cxn ang="0">
                      <a:pos x="495" y="782"/>
                    </a:cxn>
                    <a:cxn ang="0">
                      <a:pos x="580" y="682"/>
                    </a:cxn>
                    <a:cxn ang="0">
                      <a:pos x="654" y="673"/>
                    </a:cxn>
                    <a:cxn ang="0">
                      <a:pos x="670" y="688"/>
                    </a:cxn>
                    <a:cxn ang="0">
                      <a:pos x="696" y="642"/>
                    </a:cxn>
                    <a:cxn ang="0">
                      <a:pos x="660" y="630"/>
                    </a:cxn>
                    <a:cxn ang="0">
                      <a:pos x="605" y="589"/>
                    </a:cxn>
                    <a:cxn ang="0">
                      <a:pos x="626" y="522"/>
                    </a:cxn>
                    <a:cxn ang="0">
                      <a:pos x="560" y="456"/>
                    </a:cxn>
                    <a:cxn ang="0">
                      <a:pos x="612" y="396"/>
                    </a:cxn>
                    <a:cxn ang="0">
                      <a:pos x="593" y="308"/>
                    </a:cxn>
                    <a:cxn ang="0">
                      <a:pos x="545" y="324"/>
                    </a:cxn>
                    <a:cxn ang="0">
                      <a:pos x="615" y="201"/>
                    </a:cxn>
                    <a:cxn ang="0">
                      <a:pos x="538" y="66"/>
                    </a:cxn>
                    <a:cxn ang="0">
                      <a:pos x="492" y="72"/>
                    </a:cxn>
                    <a:cxn ang="0">
                      <a:pos x="489" y="112"/>
                    </a:cxn>
                    <a:cxn ang="0">
                      <a:pos x="434" y="109"/>
                    </a:cxn>
                    <a:cxn ang="0">
                      <a:pos x="465" y="3"/>
                    </a:cxn>
                    <a:cxn ang="0">
                      <a:pos x="416" y="1"/>
                    </a:cxn>
                    <a:cxn ang="0">
                      <a:pos x="385" y="76"/>
                    </a:cxn>
                    <a:cxn ang="0">
                      <a:pos x="275" y="90"/>
                    </a:cxn>
                    <a:cxn ang="0">
                      <a:pos x="273" y="150"/>
                    </a:cxn>
                    <a:cxn ang="0">
                      <a:pos x="185" y="298"/>
                    </a:cxn>
                    <a:cxn ang="0">
                      <a:pos x="100" y="290"/>
                    </a:cxn>
                    <a:cxn ang="0">
                      <a:pos x="18" y="386"/>
                    </a:cxn>
                    <a:cxn ang="0">
                      <a:pos x="18" y="386"/>
                    </a:cxn>
                    <a:cxn ang="0">
                      <a:pos x="31" y="435"/>
                    </a:cxn>
                    <a:cxn ang="0">
                      <a:pos x="0" y="480"/>
                    </a:cxn>
                    <a:cxn ang="0">
                      <a:pos x="1" y="480"/>
                    </a:cxn>
                    <a:cxn ang="0">
                      <a:pos x="7" y="635"/>
                    </a:cxn>
                    <a:cxn ang="0">
                      <a:pos x="58" y="707"/>
                    </a:cxn>
                    <a:cxn ang="0">
                      <a:pos x="34" y="731"/>
                    </a:cxn>
                    <a:cxn ang="0">
                      <a:pos x="82" y="745"/>
                    </a:cxn>
                    <a:cxn ang="0">
                      <a:pos x="117" y="802"/>
                    </a:cxn>
                  </a:cxnLst>
                  <a:rect l="0" t="0" r="r" b="b"/>
                  <a:pathLst>
                    <a:path w="696" h="863">
                      <a:moveTo>
                        <a:pt x="117" y="802"/>
                      </a:moveTo>
                      <a:cubicBezTo>
                        <a:pt x="139" y="787"/>
                        <a:pt x="175" y="766"/>
                        <a:pt x="194" y="771"/>
                      </a:cubicBezTo>
                      <a:cubicBezTo>
                        <a:pt x="224" y="778"/>
                        <a:pt x="231" y="863"/>
                        <a:pt x="291" y="860"/>
                      </a:cubicBezTo>
                      <a:cubicBezTo>
                        <a:pt x="350" y="856"/>
                        <a:pt x="383" y="782"/>
                        <a:pt x="383" y="782"/>
                      </a:cubicBezTo>
                      <a:cubicBezTo>
                        <a:pt x="495" y="782"/>
                        <a:pt x="495" y="782"/>
                        <a:pt x="495" y="782"/>
                      </a:cubicBezTo>
                      <a:cubicBezTo>
                        <a:pt x="580" y="682"/>
                        <a:pt x="580" y="682"/>
                        <a:pt x="580" y="682"/>
                      </a:cubicBezTo>
                      <a:cubicBezTo>
                        <a:pt x="654" y="673"/>
                        <a:pt x="654" y="673"/>
                        <a:pt x="654" y="673"/>
                      </a:cubicBezTo>
                      <a:cubicBezTo>
                        <a:pt x="654" y="673"/>
                        <a:pt x="660" y="679"/>
                        <a:pt x="670" y="688"/>
                      </a:cubicBezTo>
                      <a:cubicBezTo>
                        <a:pt x="682" y="680"/>
                        <a:pt x="696" y="665"/>
                        <a:pt x="696" y="642"/>
                      </a:cubicBezTo>
                      <a:cubicBezTo>
                        <a:pt x="696" y="601"/>
                        <a:pt x="660" y="630"/>
                        <a:pt x="660" y="630"/>
                      </a:cubicBezTo>
                      <a:cubicBezTo>
                        <a:pt x="605" y="589"/>
                        <a:pt x="605" y="589"/>
                        <a:pt x="605" y="589"/>
                      </a:cubicBezTo>
                      <a:cubicBezTo>
                        <a:pt x="605" y="589"/>
                        <a:pt x="623" y="537"/>
                        <a:pt x="626" y="522"/>
                      </a:cubicBezTo>
                      <a:cubicBezTo>
                        <a:pt x="630" y="508"/>
                        <a:pt x="560" y="456"/>
                        <a:pt x="560" y="456"/>
                      </a:cubicBezTo>
                      <a:cubicBezTo>
                        <a:pt x="612" y="396"/>
                        <a:pt x="612" y="396"/>
                        <a:pt x="612" y="396"/>
                      </a:cubicBezTo>
                      <a:cubicBezTo>
                        <a:pt x="593" y="308"/>
                        <a:pt x="593" y="308"/>
                        <a:pt x="593" y="308"/>
                      </a:cubicBezTo>
                      <a:cubicBezTo>
                        <a:pt x="593" y="308"/>
                        <a:pt x="597" y="339"/>
                        <a:pt x="545" y="324"/>
                      </a:cubicBezTo>
                      <a:cubicBezTo>
                        <a:pt x="492" y="308"/>
                        <a:pt x="615" y="201"/>
                        <a:pt x="615" y="201"/>
                      </a:cubicBezTo>
                      <a:cubicBezTo>
                        <a:pt x="538" y="66"/>
                        <a:pt x="538" y="66"/>
                        <a:pt x="538" y="66"/>
                      </a:cubicBezTo>
                      <a:cubicBezTo>
                        <a:pt x="492" y="72"/>
                        <a:pt x="492" y="72"/>
                        <a:pt x="492" y="72"/>
                      </a:cubicBezTo>
                      <a:cubicBezTo>
                        <a:pt x="489" y="112"/>
                        <a:pt x="489" y="112"/>
                        <a:pt x="489" y="112"/>
                      </a:cubicBezTo>
                      <a:cubicBezTo>
                        <a:pt x="434" y="109"/>
                        <a:pt x="434" y="109"/>
                        <a:pt x="434" y="109"/>
                      </a:cubicBezTo>
                      <a:cubicBezTo>
                        <a:pt x="434" y="109"/>
                        <a:pt x="483" y="9"/>
                        <a:pt x="465" y="3"/>
                      </a:cubicBezTo>
                      <a:cubicBezTo>
                        <a:pt x="456" y="0"/>
                        <a:pt x="435" y="0"/>
                        <a:pt x="416" y="1"/>
                      </a:cubicBezTo>
                      <a:cubicBezTo>
                        <a:pt x="408" y="42"/>
                        <a:pt x="385" y="76"/>
                        <a:pt x="385" y="76"/>
                      </a:cubicBezTo>
                      <a:cubicBezTo>
                        <a:pt x="275" y="90"/>
                        <a:pt x="275" y="90"/>
                        <a:pt x="275" y="90"/>
                      </a:cubicBezTo>
                      <a:cubicBezTo>
                        <a:pt x="273" y="150"/>
                        <a:pt x="273" y="150"/>
                        <a:pt x="273" y="150"/>
                      </a:cubicBezTo>
                      <a:cubicBezTo>
                        <a:pt x="185" y="298"/>
                        <a:pt x="185" y="298"/>
                        <a:pt x="185" y="298"/>
                      </a:cubicBezTo>
                      <a:cubicBezTo>
                        <a:pt x="100" y="290"/>
                        <a:pt x="100" y="290"/>
                        <a:pt x="100" y="290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31" y="435"/>
                        <a:pt x="31" y="435"/>
                        <a:pt x="31" y="435"/>
                      </a:cubicBezTo>
                      <a:cubicBezTo>
                        <a:pt x="0" y="480"/>
                        <a:pt x="0" y="480"/>
                        <a:pt x="0" y="480"/>
                      </a:cubicBezTo>
                      <a:cubicBezTo>
                        <a:pt x="1" y="480"/>
                        <a:pt x="1" y="480"/>
                        <a:pt x="1" y="480"/>
                      </a:cubicBezTo>
                      <a:cubicBezTo>
                        <a:pt x="7" y="635"/>
                        <a:pt x="7" y="635"/>
                        <a:pt x="7" y="635"/>
                      </a:cubicBezTo>
                      <a:cubicBezTo>
                        <a:pt x="58" y="707"/>
                        <a:pt x="58" y="707"/>
                        <a:pt x="58" y="707"/>
                      </a:cubicBezTo>
                      <a:cubicBezTo>
                        <a:pt x="58" y="707"/>
                        <a:pt x="31" y="723"/>
                        <a:pt x="34" y="731"/>
                      </a:cubicBezTo>
                      <a:cubicBezTo>
                        <a:pt x="37" y="739"/>
                        <a:pt x="82" y="745"/>
                        <a:pt x="82" y="745"/>
                      </a:cubicBezTo>
                      <a:cubicBezTo>
                        <a:pt x="117" y="802"/>
                        <a:pt x="117" y="802"/>
                        <a:pt x="117" y="8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1" name="Freeform 18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B821E0B-1078-6891-62E8-193A75A4CC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83" y="2052"/>
                  <a:ext cx="311" cy="399"/>
                </a:xfrm>
                <a:custGeom>
                  <a:avLst/>
                  <a:gdLst/>
                  <a:ahLst/>
                  <a:cxnLst>
                    <a:cxn ang="0">
                      <a:pos x="117" y="233"/>
                    </a:cxn>
                    <a:cxn ang="0">
                      <a:pos x="113" y="280"/>
                    </a:cxn>
                    <a:cxn ang="0">
                      <a:pos x="85" y="280"/>
                    </a:cxn>
                    <a:cxn ang="0">
                      <a:pos x="0" y="376"/>
                    </a:cxn>
                    <a:cxn ang="0">
                      <a:pos x="16" y="414"/>
                    </a:cxn>
                    <a:cxn ang="0">
                      <a:pos x="85" y="395"/>
                    </a:cxn>
                    <a:cxn ang="0">
                      <a:pos x="115" y="461"/>
                    </a:cxn>
                    <a:cxn ang="0">
                      <a:pos x="113" y="485"/>
                    </a:cxn>
                    <a:cxn ang="0">
                      <a:pos x="162" y="487"/>
                    </a:cxn>
                    <a:cxn ang="0">
                      <a:pos x="131" y="592"/>
                    </a:cxn>
                    <a:cxn ang="0">
                      <a:pos x="186" y="595"/>
                    </a:cxn>
                    <a:cxn ang="0">
                      <a:pos x="189" y="555"/>
                    </a:cxn>
                    <a:cxn ang="0">
                      <a:pos x="235" y="549"/>
                    </a:cxn>
                    <a:cxn ang="0">
                      <a:pos x="312" y="684"/>
                    </a:cxn>
                    <a:cxn ang="0">
                      <a:pos x="242" y="807"/>
                    </a:cxn>
                    <a:cxn ang="0">
                      <a:pos x="292" y="791"/>
                    </a:cxn>
                    <a:cxn ang="0">
                      <a:pos x="311" y="879"/>
                    </a:cxn>
                    <a:cxn ang="0">
                      <a:pos x="313" y="876"/>
                    </a:cxn>
                    <a:cxn ang="0">
                      <a:pos x="502" y="950"/>
                    </a:cxn>
                    <a:cxn ang="0">
                      <a:pos x="502" y="850"/>
                    </a:cxn>
                    <a:cxn ang="0">
                      <a:pos x="657" y="662"/>
                    </a:cxn>
                    <a:cxn ang="0">
                      <a:pos x="731" y="635"/>
                    </a:cxn>
                    <a:cxn ang="0">
                      <a:pos x="728" y="498"/>
                    </a:cxn>
                    <a:cxn ang="0">
                      <a:pos x="659" y="444"/>
                    </a:cxn>
                    <a:cxn ang="0">
                      <a:pos x="745" y="404"/>
                    </a:cxn>
                    <a:cxn ang="0">
                      <a:pos x="771" y="269"/>
                    </a:cxn>
                    <a:cxn ang="0">
                      <a:pos x="683" y="217"/>
                    </a:cxn>
                    <a:cxn ang="0">
                      <a:pos x="645" y="126"/>
                    </a:cxn>
                    <a:cxn ang="0">
                      <a:pos x="702" y="93"/>
                    </a:cxn>
                    <a:cxn ang="0">
                      <a:pos x="667" y="33"/>
                    </a:cxn>
                    <a:cxn ang="0">
                      <a:pos x="579" y="14"/>
                    </a:cxn>
                    <a:cxn ang="0">
                      <a:pos x="545" y="29"/>
                    </a:cxn>
                    <a:cxn ang="0">
                      <a:pos x="494" y="52"/>
                    </a:cxn>
                    <a:cxn ang="0">
                      <a:pos x="494" y="54"/>
                    </a:cxn>
                    <a:cxn ang="0">
                      <a:pos x="424" y="30"/>
                    </a:cxn>
                    <a:cxn ang="0">
                      <a:pos x="362" y="78"/>
                    </a:cxn>
                    <a:cxn ang="0">
                      <a:pos x="266" y="26"/>
                    </a:cxn>
                    <a:cxn ang="0">
                      <a:pos x="150" y="104"/>
                    </a:cxn>
                    <a:cxn ang="0">
                      <a:pos x="117" y="233"/>
                    </a:cxn>
                  </a:cxnLst>
                  <a:rect l="0" t="0" r="r" b="b"/>
                  <a:pathLst>
                    <a:path w="771" h="990">
                      <a:moveTo>
                        <a:pt x="117" y="233"/>
                      </a:moveTo>
                      <a:cubicBezTo>
                        <a:pt x="113" y="280"/>
                        <a:pt x="113" y="280"/>
                        <a:pt x="113" y="280"/>
                      </a:cubicBezTo>
                      <a:cubicBezTo>
                        <a:pt x="85" y="280"/>
                        <a:pt x="85" y="280"/>
                        <a:pt x="85" y="280"/>
                      </a:cubicBezTo>
                      <a:cubicBezTo>
                        <a:pt x="0" y="376"/>
                        <a:pt x="0" y="376"/>
                        <a:pt x="0" y="376"/>
                      </a:cubicBezTo>
                      <a:cubicBezTo>
                        <a:pt x="16" y="414"/>
                        <a:pt x="16" y="414"/>
                        <a:pt x="16" y="414"/>
                      </a:cubicBezTo>
                      <a:cubicBezTo>
                        <a:pt x="85" y="395"/>
                        <a:pt x="85" y="395"/>
                        <a:pt x="85" y="395"/>
                      </a:cubicBezTo>
                      <a:cubicBezTo>
                        <a:pt x="85" y="395"/>
                        <a:pt x="115" y="409"/>
                        <a:pt x="115" y="461"/>
                      </a:cubicBezTo>
                      <a:cubicBezTo>
                        <a:pt x="115" y="469"/>
                        <a:pt x="114" y="477"/>
                        <a:pt x="113" y="485"/>
                      </a:cubicBezTo>
                      <a:cubicBezTo>
                        <a:pt x="132" y="484"/>
                        <a:pt x="153" y="484"/>
                        <a:pt x="162" y="487"/>
                      </a:cubicBezTo>
                      <a:cubicBezTo>
                        <a:pt x="181" y="493"/>
                        <a:pt x="131" y="592"/>
                        <a:pt x="131" y="592"/>
                      </a:cubicBezTo>
                      <a:cubicBezTo>
                        <a:pt x="186" y="595"/>
                        <a:pt x="186" y="595"/>
                        <a:pt x="186" y="595"/>
                      </a:cubicBezTo>
                      <a:cubicBezTo>
                        <a:pt x="189" y="555"/>
                        <a:pt x="189" y="555"/>
                        <a:pt x="189" y="555"/>
                      </a:cubicBezTo>
                      <a:cubicBezTo>
                        <a:pt x="235" y="549"/>
                        <a:pt x="235" y="549"/>
                        <a:pt x="235" y="549"/>
                      </a:cubicBezTo>
                      <a:cubicBezTo>
                        <a:pt x="312" y="684"/>
                        <a:pt x="312" y="684"/>
                        <a:pt x="312" y="684"/>
                      </a:cubicBezTo>
                      <a:cubicBezTo>
                        <a:pt x="312" y="684"/>
                        <a:pt x="189" y="791"/>
                        <a:pt x="242" y="807"/>
                      </a:cubicBezTo>
                      <a:cubicBezTo>
                        <a:pt x="294" y="822"/>
                        <a:pt x="292" y="791"/>
                        <a:pt x="292" y="791"/>
                      </a:cubicBezTo>
                      <a:cubicBezTo>
                        <a:pt x="311" y="879"/>
                        <a:pt x="311" y="879"/>
                        <a:pt x="311" y="879"/>
                      </a:cubicBezTo>
                      <a:cubicBezTo>
                        <a:pt x="313" y="876"/>
                        <a:pt x="313" y="876"/>
                        <a:pt x="313" y="876"/>
                      </a:cubicBezTo>
                      <a:cubicBezTo>
                        <a:pt x="313" y="876"/>
                        <a:pt x="464" y="990"/>
                        <a:pt x="502" y="950"/>
                      </a:cubicBezTo>
                      <a:cubicBezTo>
                        <a:pt x="539" y="909"/>
                        <a:pt x="502" y="850"/>
                        <a:pt x="502" y="850"/>
                      </a:cubicBezTo>
                      <a:cubicBezTo>
                        <a:pt x="657" y="662"/>
                        <a:pt x="657" y="662"/>
                        <a:pt x="657" y="662"/>
                      </a:cubicBezTo>
                      <a:cubicBezTo>
                        <a:pt x="731" y="635"/>
                        <a:pt x="731" y="635"/>
                        <a:pt x="731" y="635"/>
                      </a:cubicBezTo>
                      <a:cubicBezTo>
                        <a:pt x="728" y="498"/>
                        <a:pt x="728" y="498"/>
                        <a:pt x="728" y="498"/>
                      </a:cubicBezTo>
                      <a:cubicBezTo>
                        <a:pt x="753" y="467"/>
                        <a:pt x="696" y="456"/>
                        <a:pt x="659" y="444"/>
                      </a:cubicBezTo>
                      <a:cubicBezTo>
                        <a:pt x="623" y="433"/>
                        <a:pt x="745" y="404"/>
                        <a:pt x="745" y="404"/>
                      </a:cubicBezTo>
                      <a:cubicBezTo>
                        <a:pt x="771" y="269"/>
                        <a:pt x="771" y="269"/>
                        <a:pt x="771" y="269"/>
                      </a:cubicBezTo>
                      <a:cubicBezTo>
                        <a:pt x="683" y="217"/>
                        <a:pt x="683" y="217"/>
                        <a:pt x="683" y="217"/>
                      </a:cubicBezTo>
                      <a:cubicBezTo>
                        <a:pt x="683" y="217"/>
                        <a:pt x="645" y="151"/>
                        <a:pt x="645" y="126"/>
                      </a:cubicBezTo>
                      <a:cubicBezTo>
                        <a:pt x="645" y="102"/>
                        <a:pt x="702" y="93"/>
                        <a:pt x="702" y="93"/>
                      </a:cubicBezTo>
                      <a:cubicBezTo>
                        <a:pt x="667" y="33"/>
                        <a:pt x="667" y="33"/>
                        <a:pt x="667" y="33"/>
                      </a:cubicBezTo>
                      <a:cubicBezTo>
                        <a:pt x="579" y="14"/>
                        <a:pt x="579" y="14"/>
                        <a:pt x="579" y="14"/>
                      </a:cubicBezTo>
                      <a:cubicBezTo>
                        <a:pt x="545" y="29"/>
                        <a:pt x="545" y="29"/>
                        <a:pt x="545" y="29"/>
                      </a:cubicBezTo>
                      <a:cubicBezTo>
                        <a:pt x="494" y="52"/>
                        <a:pt x="494" y="52"/>
                        <a:pt x="494" y="52"/>
                      </a:cubicBezTo>
                      <a:cubicBezTo>
                        <a:pt x="494" y="54"/>
                        <a:pt x="494" y="54"/>
                        <a:pt x="494" y="54"/>
                      </a:cubicBezTo>
                      <a:cubicBezTo>
                        <a:pt x="424" y="30"/>
                        <a:pt x="424" y="30"/>
                        <a:pt x="424" y="30"/>
                      </a:cubicBezTo>
                      <a:cubicBezTo>
                        <a:pt x="362" y="78"/>
                        <a:pt x="362" y="78"/>
                        <a:pt x="362" y="78"/>
                      </a:cubicBezTo>
                      <a:cubicBezTo>
                        <a:pt x="362" y="78"/>
                        <a:pt x="305" y="0"/>
                        <a:pt x="266" y="26"/>
                      </a:cubicBezTo>
                      <a:cubicBezTo>
                        <a:pt x="150" y="104"/>
                        <a:pt x="150" y="104"/>
                        <a:pt x="150" y="104"/>
                      </a:cubicBezTo>
                      <a:cubicBezTo>
                        <a:pt x="117" y="233"/>
                        <a:pt x="117" y="233"/>
                        <a:pt x="117" y="2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2" name="Freeform 18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916733B-C8F2-6EC2-9A90-9321AE8342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55" y="1860"/>
                  <a:ext cx="310" cy="288"/>
                </a:xfrm>
                <a:custGeom>
                  <a:avLst/>
                  <a:gdLst/>
                  <a:ahLst/>
                  <a:cxnLst>
                    <a:cxn ang="0">
                      <a:pos x="694" y="375"/>
                    </a:cxn>
                    <a:cxn ang="0">
                      <a:pos x="666" y="311"/>
                    </a:cxn>
                    <a:cxn ang="0">
                      <a:pos x="554" y="383"/>
                    </a:cxn>
                    <a:cxn ang="0">
                      <a:pos x="534" y="335"/>
                    </a:cxn>
                    <a:cxn ang="0">
                      <a:pos x="410" y="255"/>
                    </a:cxn>
                    <a:cxn ang="0">
                      <a:pos x="426" y="127"/>
                    </a:cxn>
                    <a:cxn ang="0">
                      <a:pos x="303" y="43"/>
                    </a:cxn>
                    <a:cxn ang="0">
                      <a:pos x="203" y="43"/>
                    </a:cxn>
                    <a:cxn ang="0">
                      <a:pos x="160" y="0"/>
                    </a:cxn>
                    <a:cxn ang="0">
                      <a:pos x="0" y="69"/>
                    </a:cxn>
                    <a:cxn ang="0">
                      <a:pos x="147" y="443"/>
                    </a:cxn>
                    <a:cxn ang="0">
                      <a:pos x="266" y="443"/>
                    </a:cxn>
                    <a:cxn ang="0">
                      <a:pos x="322" y="527"/>
                    </a:cxn>
                    <a:cxn ang="0">
                      <a:pos x="255" y="579"/>
                    </a:cxn>
                    <a:cxn ang="0">
                      <a:pos x="310" y="710"/>
                    </a:cxn>
                    <a:cxn ang="0">
                      <a:pos x="431" y="714"/>
                    </a:cxn>
                    <a:cxn ang="0">
                      <a:pos x="432" y="707"/>
                    </a:cxn>
                    <a:cxn ang="0">
                      <a:pos x="465" y="579"/>
                    </a:cxn>
                    <a:cxn ang="0">
                      <a:pos x="580" y="501"/>
                    </a:cxn>
                    <a:cxn ang="0">
                      <a:pos x="676" y="553"/>
                    </a:cxn>
                    <a:cxn ang="0">
                      <a:pos x="739" y="505"/>
                    </a:cxn>
                    <a:cxn ang="0">
                      <a:pos x="742" y="506"/>
                    </a:cxn>
                    <a:cxn ang="0">
                      <a:pos x="766" y="439"/>
                    </a:cxn>
                    <a:cxn ang="0">
                      <a:pos x="746" y="383"/>
                    </a:cxn>
                    <a:cxn ang="0">
                      <a:pos x="694" y="375"/>
                    </a:cxn>
                  </a:cxnLst>
                  <a:rect l="0" t="0" r="r" b="b"/>
                  <a:pathLst>
                    <a:path w="766" h="714">
                      <a:moveTo>
                        <a:pt x="694" y="375"/>
                      </a:moveTo>
                      <a:cubicBezTo>
                        <a:pt x="682" y="335"/>
                        <a:pt x="666" y="311"/>
                        <a:pt x="666" y="311"/>
                      </a:cubicBezTo>
                      <a:cubicBezTo>
                        <a:pt x="554" y="383"/>
                        <a:pt x="554" y="383"/>
                        <a:pt x="554" y="383"/>
                      </a:cubicBezTo>
                      <a:cubicBezTo>
                        <a:pt x="534" y="335"/>
                        <a:pt x="534" y="335"/>
                        <a:pt x="534" y="335"/>
                      </a:cubicBezTo>
                      <a:cubicBezTo>
                        <a:pt x="410" y="255"/>
                        <a:pt x="410" y="255"/>
                        <a:pt x="410" y="255"/>
                      </a:cubicBezTo>
                      <a:cubicBezTo>
                        <a:pt x="426" y="127"/>
                        <a:pt x="426" y="127"/>
                        <a:pt x="426" y="127"/>
                      </a:cubicBezTo>
                      <a:cubicBezTo>
                        <a:pt x="303" y="43"/>
                        <a:pt x="303" y="43"/>
                        <a:pt x="303" y="43"/>
                      </a:cubicBezTo>
                      <a:cubicBezTo>
                        <a:pt x="203" y="43"/>
                        <a:pt x="203" y="43"/>
                        <a:pt x="203" y="43"/>
                      </a:cubicBezTo>
                      <a:cubicBezTo>
                        <a:pt x="160" y="0"/>
                        <a:pt x="160" y="0"/>
                        <a:pt x="160" y="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147" y="443"/>
                        <a:pt x="147" y="443"/>
                        <a:pt x="147" y="443"/>
                      </a:cubicBezTo>
                      <a:cubicBezTo>
                        <a:pt x="266" y="443"/>
                        <a:pt x="266" y="443"/>
                        <a:pt x="266" y="443"/>
                      </a:cubicBezTo>
                      <a:cubicBezTo>
                        <a:pt x="322" y="527"/>
                        <a:pt x="322" y="527"/>
                        <a:pt x="322" y="527"/>
                      </a:cubicBezTo>
                      <a:cubicBezTo>
                        <a:pt x="255" y="579"/>
                        <a:pt x="255" y="579"/>
                        <a:pt x="255" y="579"/>
                      </a:cubicBezTo>
                      <a:cubicBezTo>
                        <a:pt x="255" y="579"/>
                        <a:pt x="243" y="706"/>
                        <a:pt x="310" y="710"/>
                      </a:cubicBezTo>
                      <a:cubicBezTo>
                        <a:pt x="349" y="712"/>
                        <a:pt x="397" y="713"/>
                        <a:pt x="431" y="714"/>
                      </a:cubicBezTo>
                      <a:cubicBezTo>
                        <a:pt x="432" y="707"/>
                        <a:pt x="432" y="707"/>
                        <a:pt x="432" y="707"/>
                      </a:cubicBezTo>
                      <a:cubicBezTo>
                        <a:pt x="465" y="579"/>
                        <a:pt x="465" y="579"/>
                        <a:pt x="465" y="579"/>
                      </a:cubicBezTo>
                      <a:cubicBezTo>
                        <a:pt x="580" y="501"/>
                        <a:pt x="580" y="501"/>
                        <a:pt x="580" y="501"/>
                      </a:cubicBezTo>
                      <a:cubicBezTo>
                        <a:pt x="620" y="475"/>
                        <a:pt x="676" y="553"/>
                        <a:pt x="676" y="553"/>
                      </a:cubicBezTo>
                      <a:cubicBezTo>
                        <a:pt x="739" y="505"/>
                        <a:pt x="739" y="505"/>
                        <a:pt x="739" y="505"/>
                      </a:cubicBezTo>
                      <a:cubicBezTo>
                        <a:pt x="742" y="506"/>
                        <a:pt x="742" y="506"/>
                        <a:pt x="742" y="506"/>
                      </a:cubicBezTo>
                      <a:cubicBezTo>
                        <a:pt x="766" y="439"/>
                        <a:pt x="766" y="439"/>
                        <a:pt x="766" y="439"/>
                      </a:cubicBezTo>
                      <a:cubicBezTo>
                        <a:pt x="746" y="383"/>
                        <a:pt x="746" y="383"/>
                        <a:pt x="746" y="383"/>
                      </a:cubicBezTo>
                      <a:cubicBezTo>
                        <a:pt x="746" y="383"/>
                        <a:pt x="706" y="415"/>
                        <a:pt x="694" y="375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3" name="Freeform 18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2486BBD-A81C-60EF-903E-D81FEE8B24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12" y="1698"/>
                  <a:ext cx="259" cy="316"/>
                </a:xfrm>
                <a:custGeom>
                  <a:avLst/>
                  <a:gdLst/>
                  <a:ahLst/>
                  <a:cxnLst>
                    <a:cxn ang="0">
                      <a:pos x="626" y="556"/>
                    </a:cxn>
                    <a:cxn ang="0">
                      <a:pos x="564" y="569"/>
                    </a:cxn>
                    <a:cxn ang="0">
                      <a:pos x="548" y="403"/>
                    </a:cxn>
                    <a:cxn ang="0">
                      <a:pos x="463" y="393"/>
                    </a:cxn>
                    <a:cxn ang="0">
                      <a:pos x="495" y="299"/>
                    </a:cxn>
                    <a:cxn ang="0">
                      <a:pos x="460" y="281"/>
                    </a:cxn>
                    <a:cxn ang="0">
                      <a:pos x="460" y="211"/>
                    </a:cxn>
                    <a:cxn ang="0">
                      <a:pos x="516" y="187"/>
                    </a:cxn>
                    <a:cxn ang="0">
                      <a:pos x="562" y="46"/>
                    </a:cxn>
                    <a:cxn ang="0">
                      <a:pos x="495" y="46"/>
                    </a:cxn>
                    <a:cxn ang="0">
                      <a:pos x="434" y="131"/>
                    </a:cxn>
                    <a:cxn ang="0">
                      <a:pos x="290" y="126"/>
                    </a:cxn>
                    <a:cxn ang="0">
                      <a:pos x="279" y="0"/>
                    </a:cxn>
                    <a:cxn ang="0">
                      <a:pos x="154" y="19"/>
                    </a:cxn>
                    <a:cxn ang="0">
                      <a:pos x="130" y="59"/>
                    </a:cxn>
                    <a:cxn ang="0">
                      <a:pos x="48" y="64"/>
                    </a:cxn>
                    <a:cxn ang="0">
                      <a:pos x="61" y="112"/>
                    </a:cxn>
                    <a:cxn ang="0">
                      <a:pos x="133" y="160"/>
                    </a:cxn>
                    <a:cxn ang="0">
                      <a:pos x="138" y="305"/>
                    </a:cxn>
                    <a:cxn ang="0">
                      <a:pos x="104" y="406"/>
                    </a:cxn>
                    <a:cxn ang="0">
                      <a:pos x="34" y="393"/>
                    </a:cxn>
                    <a:cxn ang="0">
                      <a:pos x="0" y="408"/>
                    </a:cxn>
                    <a:cxn ang="0">
                      <a:pos x="19" y="400"/>
                    </a:cxn>
                    <a:cxn ang="0">
                      <a:pos x="62" y="443"/>
                    </a:cxn>
                    <a:cxn ang="0">
                      <a:pos x="162" y="443"/>
                    </a:cxn>
                    <a:cxn ang="0">
                      <a:pos x="285" y="527"/>
                    </a:cxn>
                    <a:cxn ang="0">
                      <a:pos x="270" y="655"/>
                    </a:cxn>
                    <a:cxn ang="0">
                      <a:pos x="393" y="735"/>
                    </a:cxn>
                    <a:cxn ang="0">
                      <a:pos x="413" y="783"/>
                    </a:cxn>
                    <a:cxn ang="0">
                      <a:pos x="525" y="711"/>
                    </a:cxn>
                    <a:cxn ang="0">
                      <a:pos x="553" y="775"/>
                    </a:cxn>
                    <a:cxn ang="0">
                      <a:pos x="573" y="691"/>
                    </a:cxn>
                    <a:cxn ang="0">
                      <a:pos x="609" y="691"/>
                    </a:cxn>
                    <a:cxn ang="0">
                      <a:pos x="642" y="617"/>
                    </a:cxn>
                    <a:cxn ang="0">
                      <a:pos x="626" y="556"/>
                    </a:cxn>
                  </a:cxnLst>
                  <a:rect l="0" t="0" r="r" b="b"/>
                  <a:pathLst>
                    <a:path w="642" h="783">
                      <a:moveTo>
                        <a:pt x="626" y="556"/>
                      </a:moveTo>
                      <a:cubicBezTo>
                        <a:pt x="564" y="569"/>
                        <a:pt x="564" y="569"/>
                        <a:pt x="564" y="569"/>
                      </a:cubicBezTo>
                      <a:cubicBezTo>
                        <a:pt x="548" y="403"/>
                        <a:pt x="548" y="403"/>
                        <a:pt x="548" y="403"/>
                      </a:cubicBezTo>
                      <a:cubicBezTo>
                        <a:pt x="463" y="393"/>
                        <a:pt x="463" y="393"/>
                        <a:pt x="463" y="393"/>
                      </a:cubicBezTo>
                      <a:cubicBezTo>
                        <a:pt x="495" y="299"/>
                        <a:pt x="495" y="299"/>
                        <a:pt x="495" y="299"/>
                      </a:cubicBezTo>
                      <a:cubicBezTo>
                        <a:pt x="460" y="281"/>
                        <a:pt x="460" y="281"/>
                        <a:pt x="460" y="281"/>
                      </a:cubicBezTo>
                      <a:cubicBezTo>
                        <a:pt x="460" y="211"/>
                        <a:pt x="460" y="211"/>
                        <a:pt x="460" y="211"/>
                      </a:cubicBezTo>
                      <a:cubicBezTo>
                        <a:pt x="516" y="187"/>
                        <a:pt x="516" y="187"/>
                        <a:pt x="516" y="187"/>
                      </a:cubicBezTo>
                      <a:cubicBezTo>
                        <a:pt x="562" y="46"/>
                        <a:pt x="562" y="46"/>
                        <a:pt x="562" y="46"/>
                      </a:cubicBezTo>
                      <a:cubicBezTo>
                        <a:pt x="495" y="46"/>
                        <a:pt x="495" y="46"/>
                        <a:pt x="495" y="46"/>
                      </a:cubicBezTo>
                      <a:cubicBezTo>
                        <a:pt x="434" y="131"/>
                        <a:pt x="434" y="131"/>
                        <a:pt x="434" y="131"/>
                      </a:cubicBezTo>
                      <a:cubicBezTo>
                        <a:pt x="290" y="126"/>
                        <a:pt x="290" y="126"/>
                        <a:pt x="290" y="126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30" y="59"/>
                        <a:pt x="130" y="59"/>
                        <a:pt x="130" y="59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61" y="112"/>
                        <a:pt x="61" y="112"/>
                        <a:pt x="61" y="112"/>
                      </a:cubicBezTo>
                      <a:cubicBezTo>
                        <a:pt x="133" y="160"/>
                        <a:pt x="133" y="160"/>
                        <a:pt x="133" y="160"/>
                      </a:cubicBezTo>
                      <a:cubicBezTo>
                        <a:pt x="133" y="160"/>
                        <a:pt x="146" y="211"/>
                        <a:pt x="138" y="305"/>
                      </a:cubicBezTo>
                      <a:cubicBezTo>
                        <a:pt x="130" y="398"/>
                        <a:pt x="104" y="406"/>
                        <a:pt x="104" y="406"/>
                      </a:cubicBezTo>
                      <a:cubicBezTo>
                        <a:pt x="34" y="393"/>
                        <a:pt x="34" y="393"/>
                        <a:pt x="34" y="393"/>
                      </a:cubicBezTo>
                      <a:cubicBezTo>
                        <a:pt x="0" y="408"/>
                        <a:pt x="0" y="408"/>
                        <a:pt x="0" y="408"/>
                      </a:cubicBezTo>
                      <a:cubicBezTo>
                        <a:pt x="19" y="400"/>
                        <a:pt x="19" y="400"/>
                        <a:pt x="19" y="400"/>
                      </a:cubicBezTo>
                      <a:cubicBezTo>
                        <a:pt x="62" y="443"/>
                        <a:pt x="62" y="443"/>
                        <a:pt x="62" y="443"/>
                      </a:cubicBezTo>
                      <a:cubicBezTo>
                        <a:pt x="162" y="443"/>
                        <a:pt x="162" y="443"/>
                        <a:pt x="162" y="443"/>
                      </a:cubicBezTo>
                      <a:cubicBezTo>
                        <a:pt x="285" y="527"/>
                        <a:pt x="285" y="527"/>
                        <a:pt x="285" y="527"/>
                      </a:cubicBezTo>
                      <a:cubicBezTo>
                        <a:pt x="270" y="655"/>
                        <a:pt x="270" y="655"/>
                        <a:pt x="270" y="655"/>
                      </a:cubicBezTo>
                      <a:cubicBezTo>
                        <a:pt x="393" y="735"/>
                        <a:pt x="393" y="735"/>
                        <a:pt x="393" y="735"/>
                      </a:cubicBezTo>
                      <a:cubicBezTo>
                        <a:pt x="413" y="783"/>
                        <a:pt x="413" y="783"/>
                        <a:pt x="413" y="783"/>
                      </a:cubicBezTo>
                      <a:cubicBezTo>
                        <a:pt x="525" y="711"/>
                        <a:pt x="525" y="711"/>
                        <a:pt x="525" y="711"/>
                      </a:cubicBezTo>
                      <a:cubicBezTo>
                        <a:pt x="525" y="711"/>
                        <a:pt x="541" y="735"/>
                        <a:pt x="553" y="775"/>
                      </a:cubicBezTo>
                      <a:cubicBezTo>
                        <a:pt x="573" y="691"/>
                        <a:pt x="573" y="691"/>
                        <a:pt x="573" y="691"/>
                      </a:cubicBezTo>
                      <a:cubicBezTo>
                        <a:pt x="609" y="691"/>
                        <a:pt x="609" y="691"/>
                        <a:pt x="609" y="691"/>
                      </a:cubicBezTo>
                      <a:cubicBezTo>
                        <a:pt x="642" y="617"/>
                        <a:pt x="642" y="617"/>
                        <a:pt x="642" y="617"/>
                      </a:cubicBezTo>
                      <a:cubicBezTo>
                        <a:pt x="626" y="556"/>
                        <a:pt x="626" y="556"/>
                        <a:pt x="626" y="55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4" name="Freeform 18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4B2AF92-F62D-F880-56AD-186DE2C7DE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26" y="1625"/>
                  <a:ext cx="429" cy="359"/>
                </a:xfrm>
                <a:custGeom>
                  <a:avLst/>
                  <a:gdLst/>
                  <a:ahLst/>
                  <a:cxnLst>
                    <a:cxn ang="0">
                      <a:pos x="9" y="307"/>
                    </a:cxn>
                    <a:cxn ang="0">
                      <a:pos x="153" y="312"/>
                    </a:cxn>
                    <a:cxn ang="0">
                      <a:pos x="214" y="227"/>
                    </a:cxn>
                    <a:cxn ang="0">
                      <a:pos x="281" y="227"/>
                    </a:cxn>
                    <a:cxn ang="0">
                      <a:pos x="235" y="368"/>
                    </a:cxn>
                    <a:cxn ang="0">
                      <a:pos x="179" y="392"/>
                    </a:cxn>
                    <a:cxn ang="0">
                      <a:pos x="179" y="462"/>
                    </a:cxn>
                    <a:cxn ang="0">
                      <a:pos x="214" y="480"/>
                    </a:cxn>
                    <a:cxn ang="0">
                      <a:pos x="182" y="574"/>
                    </a:cxn>
                    <a:cxn ang="0">
                      <a:pos x="267" y="584"/>
                    </a:cxn>
                    <a:cxn ang="0">
                      <a:pos x="283" y="750"/>
                    </a:cxn>
                    <a:cxn ang="0">
                      <a:pos x="345" y="737"/>
                    </a:cxn>
                    <a:cxn ang="0">
                      <a:pos x="361" y="798"/>
                    </a:cxn>
                    <a:cxn ang="0">
                      <a:pos x="380" y="756"/>
                    </a:cxn>
                    <a:cxn ang="0">
                      <a:pos x="508" y="704"/>
                    </a:cxn>
                    <a:cxn ang="0">
                      <a:pos x="636" y="884"/>
                    </a:cxn>
                    <a:cxn ang="0">
                      <a:pos x="776" y="828"/>
                    </a:cxn>
                    <a:cxn ang="0">
                      <a:pos x="804" y="865"/>
                    </a:cxn>
                    <a:cxn ang="0">
                      <a:pos x="912" y="804"/>
                    </a:cxn>
                    <a:cxn ang="0">
                      <a:pos x="916" y="636"/>
                    </a:cxn>
                    <a:cxn ang="0">
                      <a:pos x="945" y="288"/>
                    </a:cxn>
                    <a:cxn ang="0">
                      <a:pos x="768" y="228"/>
                    </a:cxn>
                    <a:cxn ang="0">
                      <a:pos x="704" y="436"/>
                    </a:cxn>
                    <a:cxn ang="0">
                      <a:pos x="752" y="516"/>
                    </a:cxn>
                    <a:cxn ang="0">
                      <a:pos x="648" y="592"/>
                    </a:cxn>
                    <a:cxn ang="0">
                      <a:pos x="589" y="496"/>
                    </a:cxn>
                    <a:cxn ang="0">
                      <a:pos x="516" y="512"/>
                    </a:cxn>
                    <a:cxn ang="0">
                      <a:pos x="408" y="452"/>
                    </a:cxn>
                    <a:cxn ang="0">
                      <a:pos x="568" y="144"/>
                    </a:cxn>
                    <a:cxn ang="0">
                      <a:pos x="400" y="16"/>
                    </a:cxn>
                    <a:cxn ang="0">
                      <a:pos x="192" y="40"/>
                    </a:cxn>
                    <a:cxn ang="0">
                      <a:pos x="200" y="100"/>
                    </a:cxn>
                    <a:cxn ang="0">
                      <a:pos x="108" y="112"/>
                    </a:cxn>
                    <a:cxn ang="0">
                      <a:pos x="100" y="192"/>
                    </a:cxn>
                    <a:cxn ang="0">
                      <a:pos x="0" y="209"/>
                    </a:cxn>
                    <a:cxn ang="0">
                      <a:pos x="9" y="307"/>
                    </a:cxn>
                  </a:cxnLst>
                  <a:rect l="0" t="0" r="r" b="b"/>
                  <a:pathLst>
                    <a:path w="1064" h="888">
                      <a:moveTo>
                        <a:pt x="9" y="307"/>
                      </a:moveTo>
                      <a:cubicBezTo>
                        <a:pt x="153" y="312"/>
                        <a:pt x="153" y="312"/>
                        <a:pt x="153" y="312"/>
                      </a:cubicBezTo>
                      <a:cubicBezTo>
                        <a:pt x="214" y="227"/>
                        <a:pt x="214" y="227"/>
                        <a:pt x="214" y="227"/>
                      </a:cubicBezTo>
                      <a:cubicBezTo>
                        <a:pt x="281" y="227"/>
                        <a:pt x="281" y="227"/>
                        <a:pt x="281" y="227"/>
                      </a:cubicBezTo>
                      <a:cubicBezTo>
                        <a:pt x="235" y="368"/>
                        <a:pt x="235" y="368"/>
                        <a:pt x="235" y="368"/>
                      </a:cubicBezTo>
                      <a:cubicBezTo>
                        <a:pt x="179" y="392"/>
                        <a:pt x="179" y="392"/>
                        <a:pt x="179" y="392"/>
                      </a:cubicBezTo>
                      <a:cubicBezTo>
                        <a:pt x="179" y="462"/>
                        <a:pt x="179" y="462"/>
                        <a:pt x="179" y="462"/>
                      </a:cubicBezTo>
                      <a:cubicBezTo>
                        <a:pt x="214" y="480"/>
                        <a:pt x="214" y="480"/>
                        <a:pt x="214" y="480"/>
                      </a:cubicBezTo>
                      <a:cubicBezTo>
                        <a:pt x="182" y="574"/>
                        <a:pt x="182" y="574"/>
                        <a:pt x="182" y="574"/>
                      </a:cubicBezTo>
                      <a:cubicBezTo>
                        <a:pt x="267" y="584"/>
                        <a:pt x="267" y="584"/>
                        <a:pt x="267" y="584"/>
                      </a:cubicBezTo>
                      <a:cubicBezTo>
                        <a:pt x="283" y="750"/>
                        <a:pt x="283" y="750"/>
                        <a:pt x="283" y="750"/>
                      </a:cubicBezTo>
                      <a:cubicBezTo>
                        <a:pt x="345" y="737"/>
                        <a:pt x="345" y="737"/>
                        <a:pt x="345" y="737"/>
                      </a:cubicBezTo>
                      <a:cubicBezTo>
                        <a:pt x="361" y="798"/>
                        <a:pt x="361" y="798"/>
                        <a:pt x="361" y="798"/>
                      </a:cubicBezTo>
                      <a:cubicBezTo>
                        <a:pt x="380" y="756"/>
                        <a:pt x="380" y="756"/>
                        <a:pt x="380" y="756"/>
                      </a:cubicBezTo>
                      <a:cubicBezTo>
                        <a:pt x="508" y="704"/>
                        <a:pt x="508" y="704"/>
                        <a:pt x="508" y="704"/>
                      </a:cubicBezTo>
                      <a:cubicBezTo>
                        <a:pt x="508" y="704"/>
                        <a:pt x="568" y="880"/>
                        <a:pt x="636" y="884"/>
                      </a:cubicBezTo>
                      <a:cubicBezTo>
                        <a:pt x="704" y="888"/>
                        <a:pt x="776" y="828"/>
                        <a:pt x="776" y="828"/>
                      </a:cubicBezTo>
                      <a:cubicBezTo>
                        <a:pt x="804" y="865"/>
                        <a:pt x="804" y="865"/>
                        <a:pt x="804" y="865"/>
                      </a:cubicBezTo>
                      <a:cubicBezTo>
                        <a:pt x="912" y="804"/>
                        <a:pt x="912" y="804"/>
                        <a:pt x="912" y="804"/>
                      </a:cubicBezTo>
                      <a:cubicBezTo>
                        <a:pt x="916" y="636"/>
                        <a:pt x="916" y="636"/>
                        <a:pt x="916" y="636"/>
                      </a:cubicBezTo>
                      <a:cubicBezTo>
                        <a:pt x="916" y="636"/>
                        <a:pt x="1064" y="416"/>
                        <a:pt x="945" y="288"/>
                      </a:cubicBezTo>
                      <a:cubicBezTo>
                        <a:pt x="824" y="160"/>
                        <a:pt x="768" y="228"/>
                        <a:pt x="768" y="228"/>
                      </a:cubicBezTo>
                      <a:cubicBezTo>
                        <a:pt x="704" y="436"/>
                        <a:pt x="704" y="436"/>
                        <a:pt x="704" y="436"/>
                      </a:cubicBezTo>
                      <a:cubicBezTo>
                        <a:pt x="752" y="516"/>
                        <a:pt x="752" y="516"/>
                        <a:pt x="752" y="516"/>
                      </a:cubicBezTo>
                      <a:cubicBezTo>
                        <a:pt x="648" y="592"/>
                        <a:pt x="648" y="592"/>
                        <a:pt x="648" y="592"/>
                      </a:cubicBezTo>
                      <a:cubicBezTo>
                        <a:pt x="589" y="496"/>
                        <a:pt x="589" y="496"/>
                        <a:pt x="589" y="496"/>
                      </a:cubicBezTo>
                      <a:cubicBezTo>
                        <a:pt x="516" y="512"/>
                        <a:pt x="516" y="512"/>
                        <a:pt x="516" y="512"/>
                      </a:cubicBezTo>
                      <a:cubicBezTo>
                        <a:pt x="408" y="452"/>
                        <a:pt x="408" y="452"/>
                        <a:pt x="408" y="452"/>
                      </a:cubicBezTo>
                      <a:cubicBezTo>
                        <a:pt x="568" y="144"/>
                        <a:pt x="568" y="144"/>
                        <a:pt x="568" y="144"/>
                      </a:cubicBezTo>
                      <a:cubicBezTo>
                        <a:pt x="568" y="144"/>
                        <a:pt x="512" y="32"/>
                        <a:pt x="400" y="16"/>
                      </a:cubicBezTo>
                      <a:cubicBezTo>
                        <a:pt x="288" y="0"/>
                        <a:pt x="192" y="40"/>
                        <a:pt x="192" y="40"/>
                      </a:cubicBezTo>
                      <a:cubicBezTo>
                        <a:pt x="200" y="100"/>
                        <a:pt x="200" y="100"/>
                        <a:pt x="200" y="100"/>
                      </a:cubicBezTo>
                      <a:cubicBezTo>
                        <a:pt x="108" y="112"/>
                        <a:pt x="108" y="112"/>
                        <a:pt x="108" y="112"/>
                      </a:cubicBezTo>
                      <a:cubicBezTo>
                        <a:pt x="100" y="192"/>
                        <a:pt x="100" y="192"/>
                        <a:pt x="100" y="192"/>
                      </a:cubicBezTo>
                      <a:cubicBezTo>
                        <a:pt x="0" y="209"/>
                        <a:pt x="0" y="209"/>
                        <a:pt x="0" y="209"/>
                      </a:cubicBezTo>
                      <a:cubicBezTo>
                        <a:pt x="9" y="307"/>
                        <a:pt x="9" y="307"/>
                        <a:pt x="9" y="30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55" name="Freeform 18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E217574-685F-3E5E-A5CF-F51EB171F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90" y="1664"/>
                  <a:ext cx="155" cy="200"/>
                </a:xfrm>
                <a:custGeom>
                  <a:avLst/>
                  <a:gdLst/>
                  <a:ahLst/>
                  <a:cxnLst>
                    <a:cxn ang="0">
                      <a:pos x="0" y="354"/>
                    </a:cxn>
                    <a:cxn ang="0">
                      <a:pos x="108" y="414"/>
                    </a:cxn>
                    <a:cxn ang="0">
                      <a:pos x="180" y="398"/>
                    </a:cxn>
                    <a:cxn ang="0">
                      <a:pos x="240" y="494"/>
                    </a:cxn>
                    <a:cxn ang="0">
                      <a:pos x="344" y="418"/>
                    </a:cxn>
                    <a:cxn ang="0">
                      <a:pos x="296" y="338"/>
                    </a:cxn>
                    <a:cxn ang="0">
                      <a:pos x="360" y="130"/>
                    </a:cxn>
                    <a:cxn ang="0">
                      <a:pos x="382" y="116"/>
                    </a:cxn>
                    <a:cxn ang="0">
                      <a:pos x="360" y="69"/>
                    </a:cxn>
                    <a:cxn ang="0">
                      <a:pos x="272" y="50"/>
                    </a:cxn>
                    <a:cxn ang="0">
                      <a:pos x="205" y="0"/>
                    </a:cxn>
                    <a:cxn ang="0">
                      <a:pos x="185" y="60"/>
                    </a:cxn>
                    <a:cxn ang="0">
                      <a:pos x="153" y="60"/>
                    </a:cxn>
                    <a:cxn ang="0">
                      <a:pos x="0" y="354"/>
                    </a:cxn>
                  </a:cxnLst>
                  <a:rect l="0" t="0" r="r" b="b"/>
                  <a:pathLst>
                    <a:path w="382" h="494">
                      <a:moveTo>
                        <a:pt x="0" y="354"/>
                      </a:moveTo>
                      <a:cubicBezTo>
                        <a:pt x="108" y="414"/>
                        <a:pt x="108" y="414"/>
                        <a:pt x="108" y="414"/>
                      </a:cubicBezTo>
                      <a:cubicBezTo>
                        <a:pt x="180" y="398"/>
                        <a:pt x="180" y="398"/>
                        <a:pt x="180" y="398"/>
                      </a:cubicBezTo>
                      <a:cubicBezTo>
                        <a:pt x="240" y="494"/>
                        <a:pt x="240" y="494"/>
                        <a:pt x="240" y="494"/>
                      </a:cubicBezTo>
                      <a:cubicBezTo>
                        <a:pt x="344" y="418"/>
                        <a:pt x="344" y="418"/>
                        <a:pt x="344" y="418"/>
                      </a:cubicBezTo>
                      <a:cubicBezTo>
                        <a:pt x="296" y="338"/>
                        <a:pt x="296" y="338"/>
                        <a:pt x="296" y="338"/>
                      </a:cubicBezTo>
                      <a:cubicBezTo>
                        <a:pt x="360" y="130"/>
                        <a:pt x="360" y="130"/>
                        <a:pt x="360" y="130"/>
                      </a:cubicBezTo>
                      <a:cubicBezTo>
                        <a:pt x="360" y="130"/>
                        <a:pt x="367" y="121"/>
                        <a:pt x="382" y="116"/>
                      </a:cubicBezTo>
                      <a:cubicBezTo>
                        <a:pt x="360" y="69"/>
                        <a:pt x="360" y="69"/>
                        <a:pt x="360" y="69"/>
                      </a:cubicBezTo>
                      <a:cubicBezTo>
                        <a:pt x="360" y="69"/>
                        <a:pt x="278" y="63"/>
                        <a:pt x="272" y="50"/>
                      </a:cubicBezTo>
                      <a:cubicBezTo>
                        <a:pt x="266" y="36"/>
                        <a:pt x="205" y="0"/>
                        <a:pt x="205" y="0"/>
                      </a:cubicBezTo>
                      <a:cubicBezTo>
                        <a:pt x="185" y="60"/>
                        <a:pt x="185" y="60"/>
                        <a:pt x="185" y="60"/>
                      </a:cubicBezTo>
                      <a:cubicBezTo>
                        <a:pt x="153" y="60"/>
                        <a:pt x="153" y="60"/>
                        <a:pt x="153" y="60"/>
                      </a:cubicBezTo>
                      <a:cubicBezTo>
                        <a:pt x="0" y="354"/>
                        <a:pt x="0" y="354"/>
                        <a:pt x="0" y="35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5" name="Group 186">
                <a:extLst>
                  <a:ext uri="{FF2B5EF4-FFF2-40B4-BE49-F238E27FC236}">
                    <a16:creationId xmlns:a16="http://schemas.microsoft.com/office/drawing/2014/main" id="{E576F238-6D07-083D-2C15-E05597182F0B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4746626" y="2921000"/>
                <a:ext cx="1674813" cy="1223963"/>
                <a:chOff x="4367" y="1898"/>
                <a:chExt cx="1055" cy="771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9D9D9D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38" name="Freeform 18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27E35C7-BB62-1CBA-08A8-6A455C3C98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84" y="2292"/>
                  <a:ext cx="276" cy="278"/>
                </a:xfrm>
                <a:custGeom>
                  <a:avLst/>
                  <a:gdLst/>
                  <a:ahLst/>
                  <a:cxnLst>
                    <a:cxn ang="0">
                      <a:pos x="548" y="165"/>
                    </a:cxn>
                    <a:cxn ang="0">
                      <a:pos x="580" y="88"/>
                    </a:cxn>
                    <a:cxn ang="0">
                      <a:pos x="527" y="53"/>
                    </a:cxn>
                    <a:cxn ang="0">
                      <a:pos x="429" y="92"/>
                    </a:cxn>
                    <a:cxn ang="0">
                      <a:pos x="434" y="39"/>
                    </a:cxn>
                    <a:cxn ang="0">
                      <a:pos x="356" y="67"/>
                    </a:cxn>
                    <a:cxn ang="0">
                      <a:pos x="267" y="27"/>
                    </a:cxn>
                    <a:cxn ang="0">
                      <a:pos x="121" y="5"/>
                    </a:cxn>
                    <a:cxn ang="0">
                      <a:pos x="108" y="147"/>
                    </a:cxn>
                    <a:cxn ang="0">
                      <a:pos x="136" y="155"/>
                    </a:cxn>
                    <a:cxn ang="0">
                      <a:pos x="126" y="206"/>
                    </a:cxn>
                    <a:cxn ang="0">
                      <a:pos x="73" y="223"/>
                    </a:cxn>
                    <a:cxn ang="0">
                      <a:pos x="52" y="381"/>
                    </a:cxn>
                    <a:cxn ang="0">
                      <a:pos x="108" y="475"/>
                    </a:cxn>
                    <a:cxn ang="0">
                      <a:pos x="167" y="440"/>
                    </a:cxn>
                    <a:cxn ang="0">
                      <a:pos x="209" y="457"/>
                    </a:cxn>
                    <a:cxn ang="0">
                      <a:pos x="185" y="547"/>
                    </a:cxn>
                    <a:cxn ang="0">
                      <a:pos x="237" y="572"/>
                    </a:cxn>
                    <a:cxn ang="0">
                      <a:pos x="241" y="607"/>
                    </a:cxn>
                    <a:cxn ang="0">
                      <a:pos x="223" y="645"/>
                    </a:cxn>
                    <a:cxn ang="0">
                      <a:pos x="223" y="645"/>
                    </a:cxn>
                    <a:cxn ang="0">
                      <a:pos x="343" y="578"/>
                    </a:cxn>
                    <a:cxn ang="0">
                      <a:pos x="446" y="543"/>
                    </a:cxn>
                    <a:cxn ang="0">
                      <a:pos x="550" y="439"/>
                    </a:cxn>
                    <a:cxn ang="0">
                      <a:pos x="682" y="356"/>
                    </a:cxn>
                    <a:cxn ang="0">
                      <a:pos x="548" y="165"/>
                    </a:cxn>
                  </a:cxnLst>
                  <a:rect l="0" t="0" r="r" b="b"/>
                  <a:pathLst>
                    <a:path w="682" h="688">
                      <a:moveTo>
                        <a:pt x="548" y="165"/>
                      </a:moveTo>
                      <a:cubicBezTo>
                        <a:pt x="580" y="88"/>
                        <a:pt x="580" y="88"/>
                        <a:pt x="580" y="88"/>
                      </a:cubicBezTo>
                      <a:cubicBezTo>
                        <a:pt x="580" y="88"/>
                        <a:pt x="576" y="64"/>
                        <a:pt x="527" y="53"/>
                      </a:cubicBezTo>
                      <a:cubicBezTo>
                        <a:pt x="478" y="43"/>
                        <a:pt x="429" y="92"/>
                        <a:pt x="429" y="92"/>
                      </a:cubicBezTo>
                      <a:cubicBezTo>
                        <a:pt x="434" y="39"/>
                        <a:pt x="434" y="39"/>
                        <a:pt x="434" y="39"/>
                      </a:cubicBezTo>
                      <a:cubicBezTo>
                        <a:pt x="356" y="67"/>
                        <a:pt x="356" y="67"/>
                        <a:pt x="356" y="67"/>
                      </a:cubicBezTo>
                      <a:cubicBezTo>
                        <a:pt x="356" y="67"/>
                        <a:pt x="316" y="54"/>
                        <a:pt x="267" y="27"/>
                      </a:cubicBezTo>
                      <a:cubicBezTo>
                        <a:pt x="218" y="0"/>
                        <a:pt x="121" y="5"/>
                        <a:pt x="121" y="5"/>
                      </a:cubicBezTo>
                      <a:cubicBezTo>
                        <a:pt x="108" y="147"/>
                        <a:pt x="108" y="147"/>
                        <a:pt x="108" y="147"/>
                      </a:cubicBezTo>
                      <a:cubicBezTo>
                        <a:pt x="136" y="155"/>
                        <a:pt x="136" y="155"/>
                        <a:pt x="136" y="155"/>
                      </a:cubicBezTo>
                      <a:cubicBezTo>
                        <a:pt x="126" y="206"/>
                        <a:pt x="126" y="206"/>
                        <a:pt x="126" y="206"/>
                      </a:cubicBezTo>
                      <a:cubicBezTo>
                        <a:pt x="73" y="223"/>
                        <a:pt x="73" y="223"/>
                        <a:pt x="73" y="223"/>
                      </a:cubicBezTo>
                      <a:cubicBezTo>
                        <a:pt x="73" y="223"/>
                        <a:pt x="0" y="325"/>
                        <a:pt x="52" y="381"/>
                      </a:cubicBezTo>
                      <a:cubicBezTo>
                        <a:pt x="104" y="437"/>
                        <a:pt x="108" y="475"/>
                        <a:pt x="108" y="475"/>
                      </a:cubicBezTo>
                      <a:cubicBezTo>
                        <a:pt x="167" y="440"/>
                        <a:pt x="167" y="440"/>
                        <a:pt x="167" y="440"/>
                      </a:cubicBezTo>
                      <a:cubicBezTo>
                        <a:pt x="209" y="457"/>
                        <a:pt x="209" y="457"/>
                        <a:pt x="209" y="457"/>
                      </a:cubicBezTo>
                      <a:cubicBezTo>
                        <a:pt x="209" y="457"/>
                        <a:pt x="174" y="517"/>
                        <a:pt x="185" y="547"/>
                      </a:cubicBezTo>
                      <a:cubicBezTo>
                        <a:pt x="195" y="579"/>
                        <a:pt x="237" y="572"/>
                        <a:pt x="237" y="572"/>
                      </a:cubicBezTo>
                      <a:cubicBezTo>
                        <a:pt x="241" y="607"/>
                        <a:pt x="241" y="607"/>
                        <a:pt x="241" y="607"/>
                      </a:cubicBezTo>
                      <a:cubicBezTo>
                        <a:pt x="223" y="645"/>
                        <a:pt x="223" y="645"/>
                        <a:pt x="223" y="645"/>
                      </a:cubicBezTo>
                      <a:cubicBezTo>
                        <a:pt x="223" y="645"/>
                        <a:pt x="223" y="645"/>
                        <a:pt x="223" y="645"/>
                      </a:cubicBezTo>
                      <a:cubicBezTo>
                        <a:pt x="273" y="650"/>
                        <a:pt x="330" y="688"/>
                        <a:pt x="343" y="578"/>
                      </a:cubicBezTo>
                      <a:cubicBezTo>
                        <a:pt x="380" y="587"/>
                        <a:pt x="420" y="578"/>
                        <a:pt x="446" y="543"/>
                      </a:cubicBezTo>
                      <a:cubicBezTo>
                        <a:pt x="494" y="481"/>
                        <a:pt x="548" y="444"/>
                        <a:pt x="550" y="439"/>
                      </a:cubicBezTo>
                      <a:cubicBezTo>
                        <a:pt x="599" y="503"/>
                        <a:pt x="636" y="404"/>
                        <a:pt x="682" y="356"/>
                      </a:cubicBezTo>
                      <a:cubicBezTo>
                        <a:pt x="548" y="165"/>
                        <a:pt x="548" y="165"/>
                        <a:pt x="548" y="16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9" name="Freeform 18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EAFC253-1FB5-8803-EE18-1E649AE84B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31" y="2349"/>
                  <a:ext cx="250" cy="320"/>
                </a:xfrm>
                <a:custGeom>
                  <a:avLst/>
                  <a:gdLst/>
                  <a:ahLst/>
                  <a:cxnLst>
                    <a:cxn ang="0">
                      <a:pos x="142" y="625"/>
                    </a:cxn>
                    <a:cxn ang="0">
                      <a:pos x="264" y="782"/>
                    </a:cxn>
                    <a:cxn ang="0">
                      <a:pos x="356" y="600"/>
                    </a:cxn>
                    <a:cxn ang="0">
                      <a:pos x="486" y="545"/>
                    </a:cxn>
                    <a:cxn ang="0">
                      <a:pos x="565" y="510"/>
                    </a:cxn>
                    <a:cxn ang="0">
                      <a:pos x="602" y="504"/>
                    </a:cxn>
                    <a:cxn ang="0">
                      <a:pos x="620" y="466"/>
                    </a:cxn>
                    <a:cxn ang="0">
                      <a:pos x="616" y="431"/>
                    </a:cxn>
                    <a:cxn ang="0">
                      <a:pos x="564" y="406"/>
                    </a:cxn>
                    <a:cxn ang="0">
                      <a:pos x="588" y="316"/>
                    </a:cxn>
                    <a:cxn ang="0">
                      <a:pos x="546" y="298"/>
                    </a:cxn>
                    <a:cxn ang="0">
                      <a:pos x="487" y="334"/>
                    </a:cxn>
                    <a:cxn ang="0">
                      <a:pos x="431" y="240"/>
                    </a:cxn>
                    <a:cxn ang="0">
                      <a:pos x="452" y="82"/>
                    </a:cxn>
                    <a:cxn ang="0">
                      <a:pos x="504" y="65"/>
                    </a:cxn>
                    <a:cxn ang="0">
                      <a:pos x="515" y="13"/>
                    </a:cxn>
                    <a:cxn ang="0">
                      <a:pos x="466" y="0"/>
                    </a:cxn>
                    <a:cxn ang="0">
                      <a:pos x="468" y="7"/>
                    </a:cxn>
                    <a:cxn ang="0">
                      <a:pos x="269" y="109"/>
                    </a:cxn>
                    <a:cxn ang="0">
                      <a:pos x="215" y="172"/>
                    </a:cxn>
                    <a:cxn ang="0">
                      <a:pos x="264" y="253"/>
                    </a:cxn>
                    <a:cxn ang="0">
                      <a:pos x="243" y="305"/>
                    </a:cxn>
                    <a:cxn ang="0">
                      <a:pos x="169" y="305"/>
                    </a:cxn>
                    <a:cxn ang="0">
                      <a:pos x="164" y="349"/>
                    </a:cxn>
                    <a:cxn ang="0">
                      <a:pos x="106" y="363"/>
                    </a:cxn>
                    <a:cxn ang="0">
                      <a:pos x="67" y="298"/>
                    </a:cxn>
                    <a:cxn ang="0">
                      <a:pos x="0" y="405"/>
                    </a:cxn>
                    <a:cxn ang="0">
                      <a:pos x="0" y="502"/>
                    </a:cxn>
                    <a:cxn ang="0">
                      <a:pos x="2" y="500"/>
                    </a:cxn>
                    <a:cxn ang="0">
                      <a:pos x="50" y="530"/>
                    </a:cxn>
                    <a:cxn ang="0">
                      <a:pos x="74" y="578"/>
                    </a:cxn>
                    <a:cxn ang="0">
                      <a:pos x="128" y="607"/>
                    </a:cxn>
                    <a:cxn ang="0">
                      <a:pos x="132" y="627"/>
                    </a:cxn>
                    <a:cxn ang="0">
                      <a:pos x="142" y="625"/>
                    </a:cxn>
                  </a:cxnLst>
                  <a:rect l="0" t="0" r="r" b="b"/>
                  <a:pathLst>
                    <a:path w="620" h="792">
                      <a:moveTo>
                        <a:pt x="142" y="625"/>
                      </a:moveTo>
                      <a:cubicBezTo>
                        <a:pt x="162" y="652"/>
                        <a:pt x="239" y="792"/>
                        <a:pt x="264" y="782"/>
                      </a:cubicBezTo>
                      <a:cubicBezTo>
                        <a:pt x="275" y="777"/>
                        <a:pt x="321" y="622"/>
                        <a:pt x="356" y="600"/>
                      </a:cubicBezTo>
                      <a:cubicBezTo>
                        <a:pt x="388" y="580"/>
                        <a:pt x="410" y="494"/>
                        <a:pt x="486" y="545"/>
                      </a:cubicBezTo>
                      <a:cubicBezTo>
                        <a:pt x="488" y="546"/>
                        <a:pt x="551" y="518"/>
                        <a:pt x="565" y="510"/>
                      </a:cubicBezTo>
                      <a:cubicBezTo>
                        <a:pt x="576" y="504"/>
                        <a:pt x="589" y="503"/>
                        <a:pt x="602" y="504"/>
                      </a:cubicBezTo>
                      <a:cubicBezTo>
                        <a:pt x="620" y="466"/>
                        <a:pt x="620" y="466"/>
                        <a:pt x="620" y="466"/>
                      </a:cubicBezTo>
                      <a:cubicBezTo>
                        <a:pt x="616" y="431"/>
                        <a:pt x="616" y="431"/>
                        <a:pt x="616" y="431"/>
                      </a:cubicBezTo>
                      <a:cubicBezTo>
                        <a:pt x="616" y="431"/>
                        <a:pt x="574" y="438"/>
                        <a:pt x="564" y="406"/>
                      </a:cubicBezTo>
                      <a:cubicBezTo>
                        <a:pt x="553" y="375"/>
                        <a:pt x="588" y="316"/>
                        <a:pt x="588" y="316"/>
                      </a:cubicBezTo>
                      <a:cubicBezTo>
                        <a:pt x="546" y="298"/>
                        <a:pt x="546" y="298"/>
                        <a:pt x="546" y="298"/>
                      </a:cubicBezTo>
                      <a:cubicBezTo>
                        <a:pt x="487" y="334"/>
                        <a:pt x="487" y="334"/>
                        <a:pt x="487" y="334"/>
                      </a:cubicBezTo>
                      <a:cubicBezTo>
                        <a:pt x="487" y="334"/>
                        <a:pt x="483" y="296"/>
                        <a:pt x="431" y="240"/>
                      </a:cubicBezTo>
                      <a:cubicBezTo>
                        <a:pt x="379" y="184"/>
                        <a:pt x="452" y="82"/>
                        <a:pt x="452" y="82"/>
                      </a:cubicBezTo>
                      <a:cubicBezTo>
                        <a:pt x="504" y="65"/>
                        <a:pt x="504" y="65"/>
                        <a:pt x="504" y="65"/>
                      </a:cubicBezTo>
                      <a:cubicBezTo>
                        <a:pt x="515" y="13"/>
                        <a:pt x="515" y="13"/>
                        <a:pt x="515" y="13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cubicBezTo>
                        <a:pt x="468" y="7"/>
                        <a:pt x="468" y="7"/>
                        <a:pt x="468" y="7"/>
                      </a:cubicBezTo>
                      <a:cubicBezTo>
                        <a:pt x="269" y="109"/>
                        <a:pt x="269" y="109"/>
                        <a:pt x="269" y="109"/>
                      </a:cubicBezTo>
                      <a:cubicBezTo>
                        <a:pt x="269" y="109"/>
                        <a:pt x="218" y="123"/>
                        <a:pt x="215" y="172"/>
                      </a:cubicBezTo>
                      <a:cubicBezTo>
                        <a:pt x="213" y="220"/>
                        <a:pt x="255" y="211"/>
                        <a:pt x="264" y="253"/>
                      </a:cubicBezTo>
                      <a:cubicBezTo>
                        <a:pt x="273" y="293"/>
                        <a:pt x="243" y="305"/>
                        <a:pt x="243" y="305"/>
                      </a:cubicBezTo>
                      <a:cubicBezTo>
                        <a:pt x="169" y="305"/>
                        <a:pt x="169" y="305"/>
                        <a:pt x="169" y="305"/>
                      </a:cubicBezTo>
                      <a:cubicBezTo>
                        <a:pt x="164" y="349"/>
                        <a:pt x="164" y="349"/>
                        <a:pt x="164" y="349"/>
                      </a:cubicBezTo>
                      <a:cubicBezTo>
                        <a:pt x="106" y="363"/>
                        <a:pt x="106" y="363"/>
                        <a:pt x="106" y="363"/>
                      </a:cubicBezTo>
                      <a:cubicBezTo>
                        <a:pt x="67" y="298"/>
                        <a:pt x="67" y="298"/>
                        <a:pt x="67" y="298"/>
                      </a:cubicBezTo>
                      <a:cubicBezTo>
                        <a:pt x="0" y="405"/>
                        <a:pt x="0" y="405"/>
                        <a:pt x="0" y="405"/>
                      </a:cubicBezTo>
                      <a:cubicBezTo>
                        <a:pt x="0" y="502"/>
                        <a:pt x="0" y="502"/>
                        <a:pt x="0" y="502"/>
                      </a:cubicBezTo>
                      <a:cubicBezTo>
                        <a:pt x="2" y="500"/>
                        <a:pt x="2" y="500"/>
                        <a:pt x="2" y="500"/>
                      </a:cubicBezTo>
                      <a:cubicBezTo>
                        <a:pt x="50" y="530"/>
                        <a:pt x="50" y="530"/>
                        <a:pt x="50" y="530"/>
                      </a:cubicBezTo>
                      <a:cubicBezTo>
                        <a:pt x="74" y="578"/>
                        <a:pt x="74" y="578"/>
                        <a:pt x="74" y="578"/>
                      </a:cubicBezTo>
                      <a:cubicBezTo>
                        <a:pt x="128" y="607"/>
                        <a:pt x="128" y="607"/>
                        <a:pt x="128" y="607"/>
                      </a:cubicBezTo>
                      <a:cubicBezTo>
                        <a:pt x="132" y="627"/>
                        <a:pt x="132" y="627"/>
                        <a:pt x="132" y="627"/>
                      </a:cubicBezTo>
                      <a:cubicBezTo>
                        <a:pt x="142" y="625"/>
                        <a:pt x="142" y="625"/>
                        <a:pt x="142" y="6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0" name="Freeform 18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83F162E-C8A1-5EB6-0F1B-0C59E624E7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99" y="2298"/>
                  <a:ext cx="343" cy="273"/>
                </a:xfrm>
                <a:custGeom>
                  <a:avLst/>
                  <a:gdLst/>
                  <a:ahLst/>
                  <a:cxnLst>
                    <a:cxn ang="0">
                      <a:pos x="840" y="381"/>
                    </a:cxn>
                    <a:cxn ang="0">
                      <a:pos x="791" y="300"/>
                    </a:cxn>
                    <a:cxn ang="0">
                      <a:pos x="821" y="249"/>
                    </a:cxn>
                    <a:cxn ang="0">
                      <a:pos x="782" y="113"/>
                    </a:cxn>
                    <a:cxn ang="0">
                      <a:pos x="781" y="113"/>
                    </a:cxn>
                    <a:cxn ang="0">
                      <a:pos x="752" y="83"/>
                    </a:cxn>
                    <a:cxn ang="0">
                      <a:pos x="656" y="92"/>
                    </a:cxn>
                    <a:cxn ang="0">
                      <a:pos x="567" y="6"/>
                    </a:cxn>
                    <a:cxn ang="0">
                      <a:pos x="472" y="16"/>
                    </a:cxn>
                    <a:cxn ang="0">
                      <a:pos x="465" y="13"/>
                    </a:cxn>
                    <a:cxn ang="0">
                      <a:pos x="465" y="13"/>
                    </a:cxn>
                    <a:cxn ang="0">
                      <a:pos x="307" y="142"/>
                    </a:cxn>
                    <a:cxn ang="0">
                      <a:pos x="248" y="302"/>
                    </a:cxn>
                    <a:cxn ang="0">
                      <a:pos x="139" y="302"/>
                    </a:cxn>
                    <a:cxn ang="0">
                      <a:pos x="106" y="398"/>
                    </a:cxn>
                    <a:cxn ang="0">
                      <a:pos x="0" y="446"/>
                    </a:cxn>
                    <a:cxn ang="0">
                      <a:pos x="18" y="501"/>
                    </a:cxn>
                    <a:cxn ang="0">
                      <a:pos x="90" y="498"/>
                    </a:cxn>
                    <a:cxn ang="0">
                      <a:pos x="191" y="565"/>
                    </a:cxn>
                    <a:cxn ang="0">
                      <a:pos x="267" y="569"/>
                    </a:cxn>
                    <a:cxn ang="0">
                      <a:pos x="327" y="676"/>
                    </a:cxn>
                    <a:cxn ang="0">
                      <a:pos x="354" y="668"/>
                    </a:cxn>
                    <a:cxn ang="0">
                      <a:pos x="387" y="659"/>
                    </a:cxn>
                    <a:cxn ang="0">
                      <a:pos x="530" y="659"/>
                    </a:cxn>
                    <a:cxn ang="0">
                      <a:pos x="577" y="630"/>
                    </a:cxn>
                    <a:cxn ang="0">
                      <a:pos x="577" y="533"/>
                    </a:cxn>
                    <a:cxn ang="0">
                      <a:pos x="643" y="427"/>
                    </a:cxn>
                    <a:cxn ang="0">
                      <a:pos x="682" y="492"/>
                    </a:cxn>
                    <a:cxn ang="0">
                      <a:pos x="740" y="478"/>
                    </a:cxn>
                    <a:cxn ang="0">
                      <a:pos x="745" y="434"/>
                    </a:cxn>
                    <a:cxn ang="0">
                      <a:pos x="819" y="434"/>
                    </a:cxn>
                    <a:cxn ang="0">
                      <a:pos x="840" y="381"/>
                    </a:cxn>
                  </a:cxnLst>
                  <a:rect l="0" t="0" r="r" b="b"/>
                  <a:pathLst>
                    <a:path w="849" h="676">
                      <a:moveTo>
                        <a:pt x="840" y="381"/>
                      </a:moveTo>
                      <a:cubicBezTo>
                        <a:pt x="831" y="339"/>
                        <a:pt x="790" y="348"/>
                        <a:pt x="791" y="300"/>
                      </a:cubicBezTo>
                      <a:cubicBezTo>
                        <a:pt x="793" y="274"/>
                        <a:pt x="807" y="258"/>
                        <a:pt x="821" y="249"/>
                      </a:cubicBezTo>
                      <a:cubicBezTo>
                        <a:pt x="782" y="113"/>
                        <a:pt x="782" y="113"/>
                        <a:pt x="782" y="113"/>
                      </a:cubicBezTo>
                      <a:cubicBezTo>
                        <a:pt x="782" y="113"/>
                        <a:pt x="782" y="113"/>
                        <a:pt x="781" y="113"/>
                      </a:cubicBezTo>
                      <a:cubicBezTo>
                        <a:pt x="760" y="123"/>
                        <a:pt x="752" y="83"/>
                        <a:pt x="752" y="83"/>
                      </a:cubicBezTo>
                      <a:cubicBezTo>
                        <a:pt x="656" y="92"/>
                        <a:pt x="656" y="92"/>
                        <a:pt x="656" y="92"/>
                      </a:cubicBezTo>
                      <a:cubicBezTo>
                        <a:pt x="656" y="92"/>
                        <a:pt x="586" y="12"/>
                        <a:pt x="567" y="6"/>
                      </a:cubicBezTo>
                      <a:cubicBezTo>
                        <a:pt x="549" y="0"/>
                        <a:pt x="513" y="25"/>
                        <a:pt x="472" y="16"/>
                      </a:cubicBezTo>
                      <a:cubicBezTo>
                        <a:pt x="470" y="15"/>
                        <a:pt x="467" y="14"/>
                        <a:pt x="465" y="13"/>
                      </a:cubicBezTo>
                      <a:cubicBezTo>
                        <a:pt x="465" y="13"/>
                        <a:pt x="465" y="13"/>
                        <a:pt x="465" y="13"/>
                      </a:cubicBezTo>
                      <a:cubicBezTo>
                        <a:pt x="307" y="142"/>
                        <a:pt x="307" y="142"/>
                        <a:pt x="307" y="142"/>
                      </a:cubicBezTo>
                      <a:cubicBezTo>
                        <a:pt x="307" y="142"/>
                        <a:pt x="287" y="271"/>
                        <a:pt x="248" y="302"/>
                      </a:cubicBezTo>
                      <a:cubicBezTo>
                        <a:pt x="209" y="333"/>
                        <a:pt x="186" y="289"/>
                        <a:pt x="139" y="302"/>
                      </a:cubicBezTo>
                      <a:cubicBezTo>
                        <a:pt x="93" y="315"/>
                        <a:pt x="106" y="398"/>
                        <a:pt x="106" y="398"/>
                      </a:cubicBezTo>
                      <a:cubicBezTo>
                        <a:pt x="0" y="446"/>
                        <a:pt x="0" y="446"/>
                        <a:pt x="0" y="446"/>
                      </a:cubicBezTo>
                      <a:cubicBezTo>
                        <a:pt x="11" y="466"/>
                        <a:pt x="16" y="486"/>
                        <a:pt x="18" y="501"/>
                      </a:cubicBezTo>
                      <a:cubicBezTo>
                        <a:pt x="23" y="537"/>
                        <a:pt x="90" y="498"/>
                        <a:pt x="90" y="498"/>
                      </a:cubicBezTo>
                      <a:cubicBezTo>
                        <a:pt x="191" y="565"/>
                        <a:pt x="191" y="565"/>
                        <a:pt x="191" y="565"/>
                      </a:cubicBezTo>
                      <a:cubicBezTo>
                        <a:pt x="220" y="547"/>
                        <a:pt x="267" y="569"/>
                        <a:pt x="267" y="569"/>
                      </a:cubicBezTo>
                      <a:cubicBezTo>
                        <a:pt x="327" y="676"/>
                        <a:pt x="327" y="676"/>
                        <a:pt x="327" y="676"/>
                      </a:cubicBezTo>
                      <a:cubicBezTo>
                        <a:pt x="354" y="668"/>
                        <a:pt x="354" y="668"/>
                        <a:pt x="354" y="668"/>
                      </a:cubicBezTo>
                      <a:cubicBezTo>
                        <a:pt x="387" y="659"/>
                        <a:pt x="387" y="659"/>
                        <a:pt x="387" y="659"/>
                      </a:cubicBezTo>
                      <a:cubicBezTo>
                        <a:pt x="530" y="659"/>
                        <a:pt x="530" y="659"/>
                        <a:pt x="530" y="659"/>
                      </a:cubicBezTo>
                      <a:cubicBezTo>
                        <a:pt x="577" y="630"/>
                        <a:pt x="577" y="630"/>
                        <a:pt x="577" y="630"/>
                      </a:cubicBezTo>
                      <a:cubicBezTo>
                        <a:pt x="577" y="533"/>
                        <a:pt x="577" y="533"/>
                        <a:pt x="577" y="533"/>
                      </a:cubicBezTo>
                      <a:cubicBezTo>
                        <a:pt x="643" y="427"/>
                        <a:pt x="643" y="427"/>
                        <a:pt x="643" y="427"/>
                      </a:cubicBezTo>
                      <a:cubicBezTo>
                        <a:pt x="682" y="492"/>
                        <a:pt x="682" y="492"/>
                        <a:pt x="682" y="492"/>
                      </a:cubicBezTo>
                      <a:cubicBezTo>
                        <a:pt x="740" y="478"/>
                        <a:pt x="740" y="478"/>
                        <a:pt x="740" y="478"/>
                      </a:cubicBezTo>
                      <a:cubicBezTo>
                        <a:pt x="745" y="434"/>
                        <a:pt x="745" y="434"/>
                        <a:pt x="745" y="434"/>
                      </a:cubicBezTo>
                      <a:cubicBezTo>
                        <a:pt x="819" y="434"/>
                        <a:pt x="819" y="434"/>
                        <a:pt x="819" y="434"/>
                      </a:cubicBezTo>
                      <a:cubicBezTo>
                        <a:pt x="819" y="434"/>
                        <a:pt x="849" y="422"/>
                        <a:pt x="840" y="381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1" name="Freeform 19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27EF525-3971-06D9-7A7F-ACE3B019CE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67" y="1898"/>
                  <a:ext cx="575" cy="448"/>
                </a:xfrm>
                <a:custGeom>
                  <a:avLst/>
                  <a:gdLst/>
                  <a:ahLst/>
                  <a:cxnLst>
                    <a:cxn ang="0">
                      <a:pos x="1409" y="274"/>
                    </a:cxn>
                    <a:cxn ang="0">
                      <a:pos x="1413" y="158"/>
                    </a:cxn>
                    <a:cxn ang="0">
                      <a:pos x="1376" y="155"/>
                    </a:cxn>
                    <a:cxn ang="0">
                      <a:pos x="1275" y="89"/>
                    </a:cxn>
                    <a:cxn ang="0">
                      <a:pos x="1178" y="79"/>
                    </a:cxn>
                    <a:cxn ang="0">
                      <a:pos x="990" y="4"/>
                    </a:cxn>
                    <a:cxn ang="0">
                      <a:pos x="952" y="16"/>
                    </a:cxn>
                    <a:cxn ang="0">
                      <a:pos x="927" y="0"/>
                    </a:cxn>
                    <a:cxn ang="0">
                      <a:pos x="749" y="209"/>
                    </a:cxn>
                    <a:cxn ang="0">
                      <a:pos x="643" y="217"/>
                    </a:cxn>
                    <a:cxn ang="0">
                      <a:pos x="609" y="269"/>
                    </a:cxn>
                    <a:cxn ang="0">
                      <a:pos x="481" y="247"/>
                    </a:cxn>
                    <a:cxn ang="0">
                      <a:pos x="442" y="358"/>
                    </a:cxn>
                    <a:cxn ang="0">
                      <a:pos x="417" y="341"/>
                    </a:cxn>
                    <a:cxn ang="0">
                      <a:pos x="323" y="196"/>
                    </a:cxn>
                    <a:cxn ang="0">
                      <a:pos x="119" y="256"/>
                    </a:cxn>
                    <a:cxn ang="0">
                      <a:pos x="89" y="350"/>
                    </a:cxn>
                    <a:cxn ang="0">
                      <a:pos x="3" y="391"/>
                    </a:cxn>
                    <a:cxn ang="0">
                      <a:pos x="0" y="429"/>
                    </a:cxn>
                    <a:cxn ang="0">
                      <a:pos x="46" y="435"/>
                    </a:cxn>
                    <a:cxn ang="0">
                      <a:pos x="52" y="625"/>
                    </a:cxn>
                    <a:cxn ang="0">
                      <a:pos x="102" y="627"/>
                    </a:cxn>
                    <a:cxn ang="0">
                      <a:pos x="96" y="841"/>
                    </a:cxn>
                    <a:cxn ang="0">
                      <a:pos x="306" y="830"/>
                    </a:cxn>
                    <a:cxn ang="0">
                      <a:pos x="306" y="832"/>
                    </a:cxn>
                    <a:cxn ang="0">
                      <a:pos x="371" y="866"/>
                    </a:cxn>
                    <a:cxn ang="0">
                      <a:pos x="383" y="942"/>
                    </a:cxn>
                    <a:cxn ang="0">
                      <a:pos x="444" y="948"/>
                    </a:cxn>
                    <a:cxn ang="0">
                      <a:pos x="515" y="939"/>
                    </a:cxn>
                    <a:cxn ang="0">
                      <a:pos x="540" y="1001"/>
                    </a:cxn>
                    <a:cxn ang="0">
                      <a:pos x="540" y="1001"/>
                    </a:cxn>
                    <a:cxn ang="0">
                      <a:pos x="548" y="1004"/>
                    </a:cxn>
                    <a:cxn ang="0">
                      <a:pos x="643" y="994"/>
                    </a:cxn>
                    <a:cxn ang="0">
                      <a:pos x="732" y="1079"/>
                    </a:cxn>
                    <a:cxn ang="0">
                      <a:pos x="827" y="1071"/>
                    </a:cxn>
                    <a:cxn ang="0">
                      <a:pos x="857" y="1101"/>
                    </a:cxn>
                    <a:cxn ang="0">
                      <a:pos x="858" y="1101"/>
                    </a:cxn>
                    <a:cxn ang="0">
                      <a:pos x="897" y="1025"/>
                    </a:cxn>
                    <a:cxn ang="0">
                      <a:pos x="869" y="994"/>
                    </a:cxn>
                    <a:cxn ang="0">
                      <a:pos x="885" y="950"/>
                    </a:cxn>
                    <a:cxn ang="0">
                      <a:pos x="856" y="944"/>
                    </a:cxn>
                    <a:cxn ang="0">
                      <a:pos x="828" y="808"/>
                    </a:cxn>
                    <a:cxn ang="0">
                      <a:pos x="798" y="734"/>
                    </a:cxn>
                    <a:cxn ang="0">
                      <a:pos x="837" y="711"/>
                    </a:cxn>
                    <a:cxn ang="0">
                      <a:pos x="812" y="674"/>
                    </a:cxn>
                    <a:cxn ang="0">
                      <a:pos x="805" y="579"/>
                    </a:cxn>
                    <a:cxn ang="0">
                      <a:pos x="830" y="556"/>
                    </a:cxn>
                    <a:cxn ang="0">
                      <a:pos x="823" y="519"/>
                    </a:cxn>
                    <a:cxn ang="0">
                      <a:pos x="851" y="491"/>
                    </a:cxn>
                    <a:cxn ang="0">
                      <a:pos x="951" y="444"/>
                    </a:cxn>
                    <a:cxn ang="0">
                      <a:pos x="1090" y="431"/>
                    </a:cxn>
                    <a:cxn ang="0">
                      <a:pos x="1215" y="359"/>
                    </a:cxn>
                    <a:cxn ang="0">
                      <a:pos x="1306" y="403"/>
                    </a:cxn>
                    <a:cxn ang="0">
                      <a:pos x="1345" y="412"/>
                    </a:cxn>
                    <a:cxn ang="0">
                      <a:pos x="1423" y="333"/>
                    </a:cxn>
                    <a:cxn ang="0">
                      <a:pos x="1409" y="274"/>
                    </a:cxn>
                  </a:cxnLst>
                  <a:rect l="0" t="0" r="r" b="b"/>
                  <a:pathLst>
                    <a:path w="1423" h="1110">
                      <a:moveTo>
                        <a:pt x="1409" y="274"/>
                      </a:moveTo>
                      <a:cubicBezTo>
                        <a:pt x="1413" y="158"/>
                        <a:pt x="1413" y="158"/>
                        <a:pt x="1413" y="158"/>
                      </a:cubicBezTo>
                      <a:cubicBezTo>
                        <a:pt x="1376" y="155"/>
                        <a:pt x="1376" y="155"/>
                        <a:pt x="1376" y="155"/>
                      </a:cubicBezTo>
                      <a:cubicBezTo>
                        <a:pt x="1275" y="89"/>
                        <a:pt x="1275" y="89"/>
                        <a:pt x="1275" y="89"/>
                      </a:cubicBezTo>
                      <a:cubicBezTo>
                        <a:pt x="1178" y="79"/>
                        <a:pt x="1178" y="79"/>
                        <a:pt x="1178" y="79"/>
                      </a:cubicBezTo>
                      <a:cubicBezTo>
                        <a:pt x="990" y="4"/>
                        <a:pt x="990" y="4"/>
                        <a:pt x="990" y="4"/>
                      </a:cubicBezTo>
                      <a:cubicBezTo>
                        <a:pt x="952" y="16"/>
                        <a:pt x="952" y="16"/>
                        <a:pt x="952" y="16"/>
                      </a:cubicBezTo>
                      <a:cubicBezTo>
                        <a:pt x="952" y="16"/>
                        <a:pt x="942" y="10"/>
                        <a:pt x="927" y="0"/>
                      </a:cubicBezTo>
                      <a:cubicBezTo>
                        <a:pt x="749" y="209"/>
                        <a:pt x="749" y="209"/>
                        <a:pt x="749" y="209"/>
                      </a:cubicBezTo>
                      <a:cubicBezTo>
                        <a:pt x="643" y="217"/>
                        <a:pt x="643" y="217"/>
                        <a:pt x="643" y="217"/>
                      </a:cubicBezTo>
                      <a:cubicBezTo>
                        <a:pt x="643" y="217"/>
                        <a:pt x="638" y="273"/>
                        <a:pt x="609" y="269"/>
                      </a:cubicBezTo>
                      <a:cubicBezTo>
                        <a:pt x="579" y="264"/>
                        <a:pt x="523" y="196"/>
                        <a:pt x="481" y="247"/>
                      </a:cubicBezTo>
                      <a:cubicBezTo>
                        <a:pt x="438" y="298"/>
                        <a:pt x="442" y="358"/>
                        <a:pt x="442" y="358"/>
                      </a:cubicBezTo>
                      <a:cubicBezTo>
                        <a:pt x="417" y="341"/>
                        <a:pt x="417" y="341"/>
                        <a:pt x="417" y="341"/>
                      </a:cubicBezTo>
                      <a:cubicBezTo>
                        <a:pt x="323" y="196"/>
                        <a:pt x="323" y="196"/>
                        <a:pt x="323" y="196"/>
                      </a:cubicBezTo>
                      <a:cubicBezTo>
                        <a:pt x="323" y="196"/>
                        <a:pt x="178" y="192"/>
                        <a:pt x="119" y="256"/>
                      </a:cubicBezTo>
                      <a:cubicBezTo>
                        <a:pt x="59" y="320"/>
                        <a:pt x="89" y="350"/>
                        <a:pt x="89" y="350"/>
                      </a:cubicBezTo>
                      <a:cubicBezTo>
                        <a:pt x="3" y="391"/>
                        <a:pt x="3" y="391"/>
                        <a:pt x="3" y="391"/>
                      </a:cubicBezTo>
                      <a:cubicBezTo>
                        <a:pt x="0" y="429"/>
                        <a:pt x="0" y="429"/>
                        <a:pt x="0" y="429"/>
                      </a:cubicBezTo>
                      <a:cubicBezTo>
                        <a:pt x="46" y="435"/>
                        <a:pt x="46" y="435"/>
                        <a:pt x="46" y="435"/>
                      </a:cubicBezTo>
                      <a:cubicBezTo>
                        <a:pt x="52" y="625"/>
                        <a:pt x="52" y="625"/>
                        <a:pt x="52" y="625"/>
                      </a:cubicBezTo>
                      <a:cubicBezTo>
                        <a:pt x="102" y="627"/>
                        <a:pt x="102" y="627"/>
                        <a:pt x="102" y="627"/>
                      </a:cubicBezTo>
                      <a:cubicBezTo>
                        <a:pt x="85" y="676"/>
                        <a:pt x="52" y="789"/>
                        <a:pt x="96" y="841"/>
                      </a:cubicBezTo>
                      <a:cubicBezTo>
                        <a:pt x="142" y="895"/>
                        <a:pt x="262" y="850"/>
                        <a:pt x="306" y="830"/>
                      </a:cubicBezTo>
                      <a:cubicBezTo>
                        <a:pt x="306" y="831"/>
                        <a:pt x="306" y="832"/>
                        <a:pt x="306" y="832"/>
                      </a:cubicBezTo>
                      <a:cubicBezTo>
                        <a:pt x="313" y="866"/>
                        <a:pt x="361" y="847"/>
                        <a:pt x="371" y="866"/>
                      </a:cubicBezTo>
                      <a:cubicBezTo>
                        <a:pt x="380" y="884"/>
                        <a:pt x="383" y="942"/>
                        <a:pt x="383" y="942"/>
                      </a:cubicBezTo>
                      <a:cubicBezTo>
                        <a:pt x="444" y="948"/>
                        <a:pt x="444" y="948"/>
                        <a:pt x="444" y="948"/>
                      </a:cubicBezTo>
                      <a:cubicBezTo>
                        <a:pt x="515" y="939"/>
                        <a:pt x="515" y="939"/>
                        <a:pt x="515" y="939"/>
                      </a:cubicBezTo>
                      <a:cubicBezTo>
                        <a:pt x="515" y="939"/>
                        <a:pt x="509" y="986"/>
                        <a:pt x="540" y="1001"/>
                      </a:cubicBezTo>
                      <a:cubicBezTo>
                        <a:pt x="540" y="1001"/>
                        <a:pt x="540" y="1001"/>
                        <a:pt x="540" y="1001"/>
                      </a:cubicBezTo>
                      <a:cubicBezTo>
                        <a:pt x="542" y="1002"/>
                        <a:pt x="545" y="1003"/>
                        <a:pt x="548" y="1004"/>
                      </a:cubicBezTo>
                      <a:cubicBezTo>
                        <a:pt x="588" y="1013"/>
                        <a:pt x="625" y="988"/>
                        <a:pt x="643" y="994"/>
                      </a:cubicBezTo>
                      <a:cubicBezTo>
                        <a:pt x="661" y="1000"/>
                        <a:pt x="732" y="1079"/>
                        <a:pt x="732" y="1079"/>
                      </a:cubicBezTo>
                      <a:cubicBezTo>
                        <a:pt x="827" y="1071"/>
                        <a:pt x="827" y="1071"/>
                        <a:pt x="827" y="1071"/>
                      </a:cubicBezTo>
                      <a:cubicBezTo>
                        <a:pt x="827" y="1071"/>
                        <a:pt x="836" y="1110"/>
                        <a:pt x="857" y="1101"/>
                      </a:cubicBezTo>
                      <a:cubicBezTo>
                        <a:pt x="858" y="1101"/>
                        <a:pt x="858" y="1101"/>
                        <a:pt x="858" y="1101"/>
                      </a:cubicBezTo>
                      <a:cubicBezTo>
                        <a:pt x="879" y="1090"/>
                        <a:pt x="897" y="1046"/>
                        <a:pt x="897" y="1025"/>
                      </a:cubicBezTo>
                      <a:cubicBezTo>
                        <a:pt x="897" y="1004"/>
                        <a:pt x="869" y="994"/>
                        <a:pt x="869" y="994"/>
                      </a:cubicBezTo>
                      <a:cubicBezTo>
                        <a:pt x="885" y="950"/>
                        <a:pt x="885" y="950"/>
                        <a:pt x="885" y="950"/>
                      </a:cubicBezTo>
                      <a:cubicBezTo>
                        <a:pt x="856" y="944"/>
                        <a:pt x="856" y="944"/>
                        <a:pt x="856" y="944"/>
                      </a:cubicBezTo>
                      <a:cubicBezTo>
                        <a:pt x="828" y="808"/>
                        <a:pt x="828" y="808"/>
                        <a:pt x="828" y="808"/>
                      </a:cubicBezTo>
                      <a:cubicBezTo>
                        <a:pt x="798" y="734"/>
                        <a:pt x="798" y="734"/>
                        <a:pt x="798" y="734"/>
                      </a:cubicBezTo>
                      <a:cubicBezTo>
                        <a:pt x="837" y="711"/>
                        <a:pt x="837" y="711"/>
                        <a:pt x="837" y="711"/>
                      </a:cubicBezTo>
                      <a:cubicBezTo>
                        <a:pt x="812" y="674"/>
                        <a:pt x="812" y="674"/>
                        <a:pt x="812" y="674"/>
                      </a:cubicBezTo>
                      <a:cubicBezTo>
                        <a:pt x="805" y="579"/>
                        <a:pt x="805" y="579"/>
                        <a:pt x="805" y="579"/>
                      </a:cubicBezTo>
                      <a:cubicBezTo>
                        <a:pt x="830" y="556"/>
                        <a:pt x="830" y="556"/>
                        <a:pt x="830" y="556"/>
                      </a:cubicBezTo>
                      <a:cubicBezTo>
                        <a:pt x="823" y="519"/>
                        <a:pt x="823" y="519"/>
                        <a:pt x="823" y="519"/>
                      </a:cubicBezTo>
                      <a:cubicBezTo>
                        <a:pt x="851" y="491"/>
                        <a:pt x="851" y="491"/>
                        <a:pt x="851" y="491"/>
                      </a:cubicBezTo>
                      <a:cubicBezTo>
                        <a:pt x="851" y="491"/>
                        <a:pt x="914" y="458"/>
                        <a:pt x="951" y="444"/>
                      </a:cubicBezTo>
                      <a:cubicBezTo>
                        <a:pt x="988" y="431"/>
                        <a:pt x="1090" y="431"/>
                        <a:pt x="1090" y="431"/>
                      </a:cubicBezTo>
                      <a:cubicBezTo>
                        <a:pt x="1215" y="359"/>
                        <a:pt x="1215" y="359"/>
                        <a:pt x="1215" y="359"/>
                      </a:cubicBezTo>
                      <a:cubicBezTo>
                        <a:pt x="1306" y="403"/>
                        <a:pt x="1306" y="403"/>
                        <a:pt x="1306" y="403"/>
                      </a:cubicBezTo>
                      <a:cubicBezTo>
                        <a:pt x="1345" y="412"/>
                        <a:pt x="1345" y="412"/>
                        <a:pt x="1345" y="412"/>
                      </a:cubicBezTo>
                      <a:cubicBezTo>
                        <a:pt x="1423" y="333"/>
                        <a:pt x="1423" y="333"/>
                        <a:pt x="1423" y="333"/>
                      </a:cubicBezTo>
                      <a:cubicBezTo>
                        <a:pt x="1409" y="274"/>
                        <a:pt x="1409" y="274"/>
                        <a:pt x="1409" y="27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2" name="Freeform 19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A20E972-3391-C903-7EBF-078C6ED6A4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89" y="1976"/>
                  <a:ext cx="387" cy="421"/>
                </a:xfrm>
                <a:custGeom>
                  <a:avLst/>
                  <a:gdLst/>
                  <a:ahLst/>
                  <a:cxnLst>
                    <a:cxn ang="0">
                      <a:pos x="678" y="726"/>
                    </a:cxn>
                    <a:cxn ang="0">
                      <a:pos x="636" y="691"/>
                    </a:cxn>
                    <a:cxn ang="0">
                      <a:pos x="619" y="481"/>
                    </a:cxn>
                    <a:cxn ang="0">
                      <a:pos x="651" y="435"/>
                    </a:cxn>
                    <a:cxn ang="0">
                      <a:pos x="656" y="439"/>
                    </a:cxn>
                    <a:cxn ang="0">
                      <a:pos x="736" y="386"/>
                    </a:cxn>
                    <a:cxn ang="0">
                      <a:pos x="784" y="393"/>
                    </a:cxn>
                    <a:cxn ang="0">
                      <a:pos x="889" y="461"/>
                    </a:cxn>
                    <a:cxn ang="0">
                      <a:pos x="941" y="459"/>
                    </a:cxn>
                    <a:cxn ang="0">
                      <a:pos x="955" y="426"/>
                    </a:cxn>
                    <a:cxn ang="0">
                      <a:pos x="888" y="372"/>
                    </a:cxn>
                    <a:cxn ang="0">
                      <a:pos x="915" y="352"/>
                    </a:cxn>
                    <a:cxn ang="0">
                      <a:pos x="851" y="326"/>
                    </a:cxn>
                    <a:cxn ang="0">
                      <a:pos x="715" y="242"/>
                    </a:cxn>
                    <a:cxn ang="0">
                      <a:pos x="825" y="171"/>
                    </a:cxn>
                    <a:cxn ang="0">
                      <a:pos x="800" y="82"/>
                    </a:cxn>
                    <a:cxn ang="0">
                      <a:pos x="818" y="52"/>
                    </a:cxn>
                    <a:cxn ang="0">
                      <a:pos x="790" y="33"/>
                    </a:cxn>
                    <a:cxn ang="0">
                      <a:pos x="757" y="65"/>
                    </a:cxn>
                    <a:cxn ang="0">
                      <a:pos x="652" y="67"/>
                    </a:cxn>
                    <a:cxn ang="0">
                      <a:pos x="652" y="2"/>
                    </a:cxn>
                    <a:cxn ang="0">
                      <a:pos x="616" y="0"/>
                    </a:cxn>
                    <a:cxn ang="0">
                      <a:pos x="614" y="80"/>
                    </a:cxn>
                    <a:cxn ang="0">
                      <a:pos x="627" y="139"/>
                    </a:cxn>
                    <a:cxn ang="0">
                      <a:pos x="549" y="219"/>
                    </a:cxn>
                    <a:cxn ang="0">
                      <a:pos x="510" y="210"/>
                    </a:cxn>
                    <a:cxn ang="0">
                      <a:pos x="418" y="166"/>
                    </a:cxn>
                    <a:cxn ang="0">
                      <a:pos x="293" y="238"/>
                    </a:cxn>
                    <a:cxn ang="0">
                      <a:pos x="154" y="251"/>
                    </a:cxn>
                    <a:cxn ang="0">
                      <a:pos x="54" y="298"/>
                    </a:cxn>
                    <a:cxn ang="0">
                      <a:pos x="26" y="326"/>
                    </a:cxn>
                    <a:cxn ang="0">
                      <a:pos x="33" y="363"/>
                    </a:cxn>
                    <a:cxn ang="0">
                      <a:pos x="7" y="386"/>
                    </a:cxn>
                    <a:cxn ang="0">
                      <a:pos x="14" y="480"/>
                    </a:cxn>
                    <a:cxn ang="0">
                      <a:pos x="40" y="517"/>
                    </a:cxn>
                    <a:cxn ang="0">
                      <a:pos x="0" y="540"/>
                    </a:cxn>
                    <a:cxn ang="0">
                      <a:pos x="30" y="615"/>
                    </a:cxn>
                    <a:cxn ang="0">
                      <a:pos x="59" y="751"/>
                    </a:cxn>
                    <a:cxn ang="0">
                      <a:pos x="88" y="757"/>
                    </a:cxn>
                    <a:cxn ang="0">
                      <a:pos x="72" y="801"/>
                    </a:cxn>
                    <a:cxn ang="0">
                      <a:pos x="100" y="832"/>
                    </a:cxn>
                    <a:cxn ang="0">
                      <a:pos x="61" y="908"/>
                    </a:cxn>
                    <a:cxn ang="0">
                      <a:pos x="100" y="1043"/>
                    </a:cxn>
                    <a:cxn ang="0">
                      <a:pos x="124" y="1031"/>
                    </a:cxn>
                    <a:cxn ang="0">
                      <a:pos x="323" y="929"/>
                    </a:cxn>
                    <a:cxn ang="0">
                      <a:pos x="321" y="922"/>
                    </a:cxn>
                    <a:cxn ang="0">
                      <a:pos x="342" y="927"/>
                    </a:cxn>
                    <a:cxn ang="0">
                      <a:pos x="355" y="786"/>
                    </a:cxn>
                    <a:cxn ang="0">
                      <a:pos x="502" y="808"/>
                    </a:cxn>
                    <a:cxn ang="0">
                      <a:pos x="591" y="848"/>
                    </a:cxn>
                    <a:cxn ang="0">
                      <a:pos x="669" y="820"/>
                    </a:cxn>
                    <a:cxn ang="0">
                      <a:pos x="678" y="726"/>
                    </a:cxn>
                  </a:cxnLst>
                  <a:rect l="0" t="0" r="r" b="b"/>
                  <a:pathLst>
                    <a:path w="957" h="1043">
                      <a:moveTo>
                        <a:pt x="678" y="726"/>
                      </a:moveTo>
                      <a:cubicBezTo>
                        <a:pt x="636" y="691"/>
                        <a:pt x="636" y="691"/>
                        <a:pt x="636" y="691"/>
                      </a:cubicBezTo>
                      <a:cubicBezTo>
                        <a:pt x="619" y="481"/>
                        <a:pt x="619" y="481"/>
                        <a:pt x="619" y="481"/>
                      </a:cubicBezTo>
                      <a:cubicBezTo>
                        <a:pt x="651" y="435"/>
                        <a:pt x="651" y="435"/>
                        <a:pt x="651" y="435"/>
                      </a:cubicBezTo>
                      <a:cubicBezTo>
                        <a:pt x="652" y="436"/>
                        <a:pt x="654" y="438"/>
                        <a:pt x="656" y="439"/>
                      </a:cubicBezTo>
                      <a:cubicBezTo>
                        <a:pt x="700" y="465"/>
                        <a:pt x="736" y="386"/>
                        <a:pt x="736" y="386"/>
                      </a:cubicBezTo>
                      <a:cubicBezTo>
                        <a:pt x="784" y="393"/>
                        <a:pt x="784" y="393"/>
                        <a:pt x="784" y="393"/>
                      </a:cubicBezTo>
                      <a:cubicBezTo>
                        <a:pt x="889" y="461"/>
                        <a:pt x="889" y="461"/>
                        <a:pt x="889" y="461"/>
                      </a:cubicBezTo>
                      <a:cubicBezTo>
                        <a:pt x="941" y="459"/>
                        <a:pt x="941" y="459"/>
                        <a:pt x="941" y="459"/>
                      </a:cubicBezTo>
                      <a:cubicBezTo>
                        <a:pt x="946" y="447"/>
                        <a:pt x="953" y="433"/>
                        <a:pt x="955" y="426"/>
                      </a:cubicBezTo>
                      <a:cubicBezTo>
                        <a:pt x="957" y="414"/>
                        <a:pt x="886" y="395"/>
                        <a:pt x="888" y="372"/>
                      </a:cubicBezTo>
                      <a:cubicBezTo>
                        <a:pt x="888" y="366"/>
                        <a:pt x="899" y="359"/>
                        <a:pt x="915" y="352"/>
                      </a:cubicBezTo>
                      <a:cubicBezTo>
                        <a:pt x="851" y="326"/>
                        <a:pt x="851" y="326"/>
                        <a:pt x="851" y="326"/>
                      </a:cubicBezTo>
                      <a:cubicBezTo>
                        <a:pt x="851" y="326"/>
                        <a:pt x="731" y="275"/>
                        <a:pt x="715" y="242"/>
                      </a:cubicBezTo>
                      <a:cubicBezTo>
                        <a:pt x="700" y="209"/>
                        <a:pt x="795" y="207"/>
                        <a:pt x="825" y="171"/>
                      </a:cubicBezTo>
                      <a:cubicBezTo>
                        <a:pt x="856" y="136"/>
                        <a:pt x="800" y="82"/>
                        <a:pt x="800" y="82"/>
                      </a:cubicBezTo>
                      <a:cubicBezTo>
                        <a:pt x="818" y="52"/>
                        <a:pt x="818" y="52"/>
                        <a:pt x="818" y="52"/>
                      </a:cubicBezTo>
                      <a:cubicBezTo>
                        <a:pt x="790" y="33"/>
                        <a:pt x="790" y="33"/>
                        <a:pt x="790" y="33"/>
                      </a:cubicBezTo>
                      <a:cubicBezTo>
                        <a:pt x="757" y="65"/>
                        <a:pt x="757" y="65"/>
                        <a:pt x="757" y="65"/>
                      </a:cubicBezTo>
                      <a:cubicBezTo>
                        <a:pt x="757" y="65"/>
                        <a:pt x="672" y="62"/>
                        <a:pt x="652" y="67"/>
                      </a:cubicBezTo>
                      <a:cubicBezTo>
                        <a:pt x="631" y="72"/>
                        <a:pt x="652" y="2"/>
                        <a:pt x="652" y="2"/>
                      </a:cubicBezTo>
                      <a:cubicBezTo>
                        <a:pt x="616" y="0"/>
                        <a:pt x="616" y="0"/>
                        <a:pt x="616" y="0"/>
                      </a:cubicBezTo>
                      <a:cubicBezTo>
                        <a:pt x="614" y="80"/>
                        <a:pt x="614" y="80"/>
                        <a:pt x="614" y="80"/>
                      </a:cubicBezTo>
                      <a:cubicBezTo>
                        <a:pt x="627" y="139"/>
                        <a:pt x="627" y="139"/>
                        <a:pt x="627" y="139"/>
                      </a:cubicBezTo>
                      <a:cubicBezTo>
                        <a:pt x="549" y="219"/>
                        <a:pt x="549" y="219"/>
                        <a:pt x="549" y="219"/>
                      </a:cubicBezTo>
                      <a:cubicBezTo>
                        <a:pt x="510" y="210"/>
                        <a:pt x="510" y="210"/>
                        <a:pt x="510" y="210"/>
                      </a:cubicBezTo>
                      <a:cubicBezTo>
                        <a:pt x="418" y="166"/>
                        <a:pt x="418" y="166"/>
                        <a:pt x="418" y="166"/>
                      </a:cubicBezTo>
                      <a:cubicBezTo>
                        <a:pt x="293" y="238"/>
                        <a:pt x="293" y="238"/>
                        <a:pt x="293" y="238"/>
                      </a:cubicBezTo>
                      <a:cubicBezTo>
                        <a:pt x="293" y="238"/>
                        <a:pt x="191" y="238"/>
                        <a:pt x="154" y="251"/>
                      </a:cubicBezTo>
                      <a:cubicBezTo>
                        <a:pt x="117" y="265"/>
                        <a:pt x="54" y="298"/>
                        <a:pt x="54" y="298"/>
                      </a:cubicBezTo>
                      <a:cubicBezTo>
                        <a:pt x="26" y="326"/>
                        <a:pt x="26" y="326"/>
                        <a:pt x="26" y="326"/>
                      </a:cubicBezTo>
                      <a:cubicBezTo>
                        <a:pt x="33" y="363"/>
                        <a:pt x="33" y="363"/>
                        <a:pt x="33" y="363"/>
                      </a:cubicBezTo>
                      <a:cubicBezTo>
                        <a:pt x="7" y="386"/>
                        <a:pt x="7" y="386"/>
                        <a:pt x="7" y="386"/>
                      </a:cubicBezTo>
                      <a:cubicBezTo>
                        <a:pt x="14" y="480"/>
                        <a:pt x="14" y="480"/>
                        <a:pt x="14" y="480"/>
                      </a:cubicBezTo>
                      <a:cubicBezTo>
                        <a:pt x="40" y="517"/>
                        <a:pt x="40" y="517"/>
                        <a:pt x="40" y="517"/>
                      </a:cubicBezTo>
                      <a:cubicBezTo>
                        <a:pt x="0" y="540"/>
                        <a:pt x="0" y="540"/>
                        <a:pt x="0" y="540"/>
                      </a:cubicBezTo>
                      <a:cubicBezTo>
                        <a:pt x="30" y="615"/>
                        <a:pt x="30" y="615"/>
                        <a:pt x="30" y="615"/>
                      </a:cubicBezTo>
                      <a:cubicBezTo>
                        <a:pt x="59" y="751"/>
                        <a:pt x="59" y="751"/>
                        <a:pt x="59" y="751"/>
                      </a:cubicBezTo>
                      <a:cubicBezTo>
                        <a:pt x="88" y="757"/>
                        <a:pt x="88" y="757"/>
                        <a:pt x="88" y="757"/>
                      </a:cubicBezTo>
                      <a:cubicBezTo>
                        <a:pt x="72" y="801"/>
                        <a:pt x="72" y="801"/>
                        <a:pt x="72" y="801"/>
                      </a:cubicBezTo>
                      <a:cubicBezTo>
                        <a:pt x="72" y="801"/>
                        <a:pt x="100" y="811"/>
                        <a:pt x="100" y="832"/>
                      </a:cubicBezTo>
                      <a:cubicBezTo>
                        <a:pt x="100" y="853"/>
                        <a:pt x="82" y="897"/>
                        <a:pt x="61" y="908"/>
                      </a:cubicBezTo>
                      <a:cubicBezTo>
                        <a:pt x="100" y="1043"/>
                        <a:pt x="100" y="1043"/>
                        <a:pt x="100" y="1043"/>
                      </a:cubicBezTo>
                      <a:cubicBezTo>
                        <a:pt x="112" y="1034"/>
                        <a:pt x="124" y="1031"/>
                        <a:pt x="124" y="1031"/>
                      </a:cubicBezTo>
                      <a:cubicBezTo>
                        <a:pt x="323" y="929"/>
                        <a:pt x="323" y="929"/>
                        <a:pt x="323" y="929"/>
                      </a:cubicBezTo>
                      <a:cubicBezTo>
                        <a:pt x="321" y="922"/>
                        <a:pt x="321" y="922"/>
                        <a:pt x="321" y="922"/>
                      </a:cubicBezTo>
                      <a:cubicBezTo>
                        <a:pt x="342" y="927"/>
                        <a:pt x="342" y="927"/>
                        <a:pt x="342" y="927"/>
                      </a:cubicBezTo>
                      <a:cubicBezTo>
                        <a:pt x="355" y="786"/>
                        <a:pt x="355" y="786"/>
                        <a:pt x="355" y="786"/>
                      </a:cubicBezTo>
                      <a:cubicBezTo>
                        <a:pt x="355" y="786"/>
                        <a:pt x="453" y="781"/>
                        <a:pt x="502" y="808"/>
                      </a:cubicBezTo>
                      <a:cubicBezTo>
                        <a:pt x="551" y="835"/>
                        <a:pt x="591" y="848"/>
                        <a:pt x="591" y="848"/>
                      </a:cubicBezTo>
                      <a:cubicBezTo>
                        <a:pt x="669" y="820"/>
                        <a:pt x="669" y="820"/>
                        <a:pt x="669" y="820"/>
                      </a:cubicBezTo>
                      <a:cubicBezTo>
                        <a:pt x="678" y="726"/>
                        <a:pt x="678" y="726"/>
                        <a:pt x="678" y="7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3" name="Freeform 19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567FE9D-951D-79B0-CFA9-098F371763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72" y="1899"/>
                  <a:ext cx="366" cy="219"/>
                </a:xfrm>
                <a:custGeom>
                  <a:avLst/>
                  <a:gdLst/>
                  <a:ahLst/>
                  <a:cxnLst>
                    <a:cxn ang="0">
                      <a:pos x="877" y="428"/>
                    </a:cxn>
                    <a:cxn ang="0">
                      <a:pos x="894" y="343"/>
                    </a:cxn>
                    <a:cxn ang="0">
                      <a:pos x="811" y="123"/>
                    </a:cxn>
                    <a:cxn ang="0">
                      <a:pos x="861" y="0"/>
                    </a:cxn>
                    <a:cxn ang="0">
                      <a:pos x="770" y="2"/>
                    </a:cxn>
                    <a:cxn ang="0">
                      <a:pos x="745" y="32"/>
                    </a:cxn>
                    <a:cxn ang="0">
                      <a:pos x="689" y="45"/>
                    </a:cxn>
                    <a:cxn ang="0">
                      <a:pos x="681" y="105"/>
                    </a:cxn>
                    <a:cxn ang="0">
                      <a:pos x="566" y="138"/>
                    </a:cxn>
                    <a:cxn ang="0">
                      <a:pos x="515" y="185"/>
                    </a:cxn>
                    <a:cxn ang="0">
                      <a:pos x="370" y="160"/>
                    </a:cxn>
                    <a:cxn ang="0">
                      <a:pos x="314" y="231"/>
                    </a:cxn>
                    <a:cxn ang="0">
                      <a:pos x="310" y="278"/>
                    </a:cxn>
                    <a:cxn ang="0">
                      <a:pos x="229" y="304"/>
                    </a:cxn>
                    <a:cxn ang="0">
                      <a:pos x="225" y="347"/>
                    </a:cxn>
                    <a:cxn ang="0">
                      <a:pos x="132" y="326"/>
                    </a:cxn>
                    <a:cxn ang="0">
                      <a:pos x="124" y="362"/>
                    </a:cxn>
                    <a:cxn ang="0">
                      <a:pos x="15" y="433"/>
                    </a:cxn>
                    <a:cxn ang="0">
                      <a:pos x="150" y="517"/>
                    </a:cxn>
                    <a:cxn ang="0">
                      <a:pos x="214" y="543"/>
                    </a:cxn>
                    <a:cxn ang="0">
                      <a:pos x="338" y="501"/>
                    </a:cxn>
                    <a:cxn ang="0">
                      <a:pos x="350" y="427"/>
                    </a:cxn>
                    <a:cxn ang="0">
                      <a:pos x="460" y="430"/>
                    </a:cxn>
                    <a:cxn ang="0">
                      <a:pos x="468" y="464"/>
                    </a:cxn>
                    <a:cxn ang="0">
                      <a:pos x="518" y="464"/>
                    </a:cxn>
                    <a:cxn ang="0">
                      <a:pos x="520" y="472"/>
                    </a:cxn>
                    <a:cxn ang="0">
                      <a:pos x="554" y="461"/>
                    </a:cxn>
                    <a:cxn ang="0">
                      <a:pos x="656" y="493"/>
                    </a:cxn>
                    <a:cxn ang="0">
                      <a:pos x="682" y="463"/>
                    </a:cxn>
                    <a:cxn ang="0">
                      <a:pos x="814" y="415"/>
                    </a:cxn>
                    <a:cxn ang="0">
                      <a:pos x="839" y="438"/>
                    </a:cxn>
                    <a:cxn ang="0">
                      <a:pos x="878" y="426"/>
                    </a:cxn>
                    <a:cxn ang="0">
                      <a:pos x="877" y="428"/>
                    </a:cxn>
                  </a:cxnLst>
                  <a:rect l="0" t="0" r="r" b="b"/>
                  <a:pathLst>
                    <a:path w="906" h="543">
                      <a:moveTo>
                        <a:pt x="877" y="428"/>
                      </a:moveTo>
                      <a:cubicBezTo>
                        <a:pt x="886" y="401"/>
                        <a:pt x="906" y="368"/>
                        <a:pt x="894" y="343"/>
                      </a:cubicBezTo>
                      <a:cubicBezTo>
                        <a:pt x="853" y="262"/>
                        <a:pt x="747" y="208"/>
                        <a:pt x="811" y="123"/>
                      </a:cubicBezTo>
                      <a:cubicBezTo>
                        <a:pt x="829" y="99"/>
                        <a:pt x="853" y="47"/>
                        <a:pt x="861" y="0"/>
                      </a:cubicBezTo>
                      <a:cubicBezTo>
                        <a:pt x="770" y="2"/>
                        <a:pt x="770" y="2"/>
                        <a:pt x="770" y="2"/>
                      </a:cubicBezTo>
                      <a:cubicBezTo>
                        <a:pt x="745" y="32"/>
                        <a:pt x="745" y="32"/>
                        <a:pt x="745" y="32"/>
                      </a:cubicBezTo>
                      <a:cubicBezTo>
                        <a:pt x="745" y="32"/>
                        <a:pt x="728" y="24"/>
                        <a:pt x="689" y="45"/>
                      </a:cubicBezTo>
                      <a:cubicBezTo>
                        <a:pt x="651" y="66"/>
                        <a:pt x="681" y="105"/>
                        <a:pt x="681" y="105"/>
                      </a:cubicBezTo>
                      <a:cubicBezTo>
                        <a:pt x="566" y="138"/>
                        <a:pt x="566" y="138"/>
                        <a:pt x="566" y="138"/>
                      </a:cubicBezTo>
                      <a:cubicBezTo>
                        <a:pt x="566" y="138"/>
                        <a:pt x="553" y="176"/>
                        <a:pt x="515" y="185"/>
                      </a:cubicBezTo>
                      <a:cubicBezTo>
                        <a:pt x="476" y="193"/>
                        <a:pt x="438" y="142"/>
                        <a:pt x="370" y="160"/>
                      </a:cubicBezTo>
                      <a:cubicBezTo>
                        <a:pt x="302" y="176"/>
                        <a:pt x="314" y="231"/>
                        <a:pt x="314" y="231"/>
                      </a:cubicBezTo>
                      <a:cubicBezTo>
                        <a:pt x="310" y="278"/>
                        <a:pt x="310" y="278"/>
                        <a:pt x="310" y="278"/>
                      </a:cubicBezTo>
                      <a:cubicBezTo>
                        <a:pt x="229" y="304"/>
                        <a:pt x="229" y="304"/>
                        <a:pt x="229" y="304"/>
                      </a:cubicBezTo>
                      <a:cubicBezTo>
                        <a:pt x="225" y="347"/>
                        <a:pt x="225" y="347"/>
                        <a:pt x="225" y="347"/>
                      </a:cubicBezTo>
                      <a:cubicBezTo>
                        <a:pt x="132" y="326"/>
                        <a:pt x="132" y="326"/>
                        <a:pt x="132" y="326"/>
                      </a:cubicBezTo>
                      <a:cubicBezTo>
                        <a:pt x="135" y="338"/>
                        <a:pt x="134" y="351"/>
                        <a:pt x="124" y="362"/>
                      </a:cubicBezTo>
                      <a:cubicBezTo>
                        <a:pt x="94" y="398"/>
                        <a:pt x="0" y="400"/>
                        <a:pt x="15" y="433"/>
                      </a:cubicBezTo>
                      <a:cubicBezTo>
                        <a:pt x="30" y="466"/>
                        <a:pt x="150" y="517"/>
                        <a:pt x="150" y="517"/>
                      </a:cubicBezTo>
                      <a:cubicBezTo>
                        <a:pt x="214" y="543"/>
                        <a:pt x="214" y="543"/>
                        <a:pt x="214" y="543"/>
                      </a:cubicBezTo>
                      <a:cubicBezTo>
                        <a:pt x="258" y="522"/>
                        <a:pt x="338" y="501"/>
                        <a:pt x="338" y="501"/>
                      </a:cubicBezTo>
                      <a:cubicBezTo>
                        <a:pt x="338" y="501"/>
                        <a:pt x="327" y="446"/>
                        <a:pt x="350" y="427"/>
                      </a:cubicBezTo>
                      <a:cubicBezTo>
                        <a:pt x="372" y="408"/>
                        <a:pt x="460" y="430"/>
                        <a:pt x="460" y="430"/>
                      </a:cubicBezTo>
                      <a:cubicBezTo>
                        <a:pt x="468" y="464"/>
                        <a:pt x="468" y="464"/>
                        <a:pt x="468" y="464"/>
                      </a:cubicBezTo>
                      <a:cubicBezTo>
                        <a:pt x="518" y="464"/>
                        <a:pt x="518" y="464"/>
                        <a:pt x="518" y="464"/>
                      </a:cubicBezTo>
                      <a:cubicBezTo>
                        <a:pt x="520" y="472"/>
                        <a:pt x="520" y="472"/>
                        <a:pt x="520" y="472"/>
                      </a:cubicBezTo>
                      <a:cubicBezTo>
                        <a:pt x="530" y="465"/>
                        <a:pt x="541" y="461"/>
                        <a:pt x="554" y="461"/>
                      </a:cubicBezTo>
                      <a:cubicBezTo>
                        <a:pt x="607" y="461"/>
                        <a:pt x="656" y="493"/>
                        <a:pt x="656" y="493"/>
                      </a:cubicBezTo>
                      <a:cubicBezTo>
                        <a:pt x="682" y="463"/>
                        <a:pt x="682" y="463"/>
                        <a:pt x="682" y="463"/>
                      </a:cubicBezTo>
                      <a:cubicBezTo>
                        <a:pt x="814" y="415"/>
                        <a:pt x="814" y="415"/>
                        <a:pt x="814" y="415"/>
                      </a:cubicBezTo>
                      <a:cubicBezTo>
                        <a:pt x="839" y="438"/>
                        <a:pt x="839" y="438"/>
                        <a:pt x="839" y="438"/>
                      </a:cubicBezTo>
                      <a:cubicBezTo>
                        <a:pt x="878" y="426"/>
                        <a:pt x="878" y="426"/>
                        <a:pt x="878" y="426"/>
                      </a:cubicBezTo>
                      <a:cubicBezTo>
                        <a:pt x="878" y="427"/>
                        <a:pt x="878" y="427"/>
                        <a:pt x="877" y="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4" name="Freeform 19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48D524E-506A-2EBA-4934-233C8B251D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151" y="2066"/>
                  <a:ext cx="271" cy="322"/>
                </a:xfrm>
                <a:custGeom>
                  <a:avLst/>
                  <a:gdLst/>
                  <a:ahLst/>
                  <a:cxnLst>
                    <a:cxn ang="0">
                      <a:pos x="638" y="420"/>
                    </a:cxn>
                    <a:cxn ang="0">
                      <a:pos x="569" y="683"/>
                    </a:cxn>
                    <a:cxn ang="0">
                      <a:pos x="495" y="760"/>
                    </a:cxn>
                    <a:cxn ang="0">
                      <a:pos x="429" y="669"/>
                    </a:cxn>
                    <a:cxn ang="0">
                      <a:pos x="371" y="680"/>
                    </a:cxn>
                    <a:cxn ang="0">
                      <a:pos x="220" y="551"/>
                    </a:cxn>
                    <a:cxn ang="0">
                      <a:pos x="224" y="503"/>
                    </a:cxn>
                    <a:cxn ang="0">
                      <a:pos x="165" y="517"/>
                    </a:cxn>
                    <a:cxn ang="0">
                      <a:pos x="127" y="262"/>
                    </a:cxn>
                    <a:cxn ang="0">
                      <a:pos x="38" y="258"/>
                    </a:cxn>
                    <a:cxn ang="0">
                      <a:pos x="0" y="218"/>
                    </a:cxn>
                    <a:cxn ang="0">
                      <a:pos x="30" y="123"/>
                    </a:cxn>
                    <a:cxn ang="0">
                      <a:pos x="112" y="46"/>
                    </a:cxn>
                    <a:cxn ang="0">
                      <a:pos x="214" y="78"/>
                    </a:cxn>
                    <a:cxn ang="0">
                      <a:pos x="240" y="48"/>
                    </a:cxn>
                    <a:cxn ang="0">
                      <a:pos x="372" y="0"/>
                    </a:cxn>
                    <a:cxn ang="0">
                      <a:pos x="397" y="23"/>
                    </a:cxn>
                    <a:cxn ang="0">
                      <a:pos x="436" y="11"/>
                    </a:cxn>
                    <a:cxn ang="0">
                      <a:pos x="450" y="59"/>
                    </a:cxn>
                    <a:cxn ang="0">
                      <a:pos x="597" y="174"/>
                    </a:cxn>
                    <a:cxn ang="0">
                      <a:pos x="638" y="420"/>
                    </a:cxn>
                  </a:cxnLst>
                  <a:rect l="0" t="0" r="r" b="b"/>
                  <a:pathLst>
                    <a:path w="672" h="795">
                      <a:moveTo>
                        <a:pt x="638" y="420"/>
                      </a:moveTo>
                      <a:cubicBezTo>
                        <a:pt x="639" y="485"/>
                        <a:pt x="619" y="650"/>
                        <a:pt x="569" y="683"/>
                      </a:cubicBezTo>
                      <a:cubicBezTo>
                        <a:pt x="545" y="699"/>
                        <a:pt x="545" y="795"/>
                        <a:pt x="495" y="760"/>
                      </a:cubicBezTo>
                      <a:cubicBezTo>
                        <a:pt x="444" y="724"/>
                        <a:pt x="363" y="755"/>
                        <a:pt x="429" y="669"/>
                      </a:cubicBezTo>
                      <a:cubicBezTo>
                        <a:pt x="411" y="676"/>
                        <a:pt x="389" y="674"/>
                        <a:pt x="371" y="680"/>
                      </a:cubicBezTo>
                      <a:cubicBezTo>
                        <a:pt x="446" y="573"/>
                        <a:pt x="289" y="573"/>
                        <a:pt x="220" y="551"/>
                      </a:cubicBezTo>
                      <a:cubicBezTo>
                        <a:pt x="224" y="503"/>
                        <a:pt x="224" y="503"/>
                        <a:pt x="224" y="503"/>
                      </a:cubicBezTo>
                      <a:cubicBezTo>
                        <a:pt x="165" y="517"/>
                        <a:pt x="165" y="517"/>
                        <a:pt x="165" y="517"/>
                      </a:cubicBezTo>
                      <a:cubicBezTo>
                        <a:pt x="165" y="517"/>
                        <a:pt x="176" y="290"/>
                        <a:pt x="127" y="262"/>
                      </a:cubicBezTo>
                      <a:cubicBezTo>
                        <a:pt x="77" y="234"/>
                        <a:pt x="38" y="258"/>
                        <a:pt x="38" y="258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30" y="123"/>
                        <a:pt x="30" y="123"/>
                        <a:pt x="30" y="123"/>
                      </a:cubicBezTo>
                      <a:cubicBezTo>
                        <a:pt x="30" y="123"/>
                        <a:pt x="58" y="46"/>
                        <a:pt x="112" y="46"/>
                      </a:cubicBezTo>
                      <a:cubicBezTo>
                        <a:pt x="165" y="46"/>
                        <a:pt x="214" y="78"/>
                        <a:pt x="214" y="78"/>
                      </a:cubicBezTo>
                      <a:cubicBezTo>
                        <a:pt x="240" y="48"/>
                        <a:pt x="240" y="48"/>
                        <a:pt x="240" y="48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97" y="23"/>
                        <a:pt x="397" y="23"/>
                        <a:pt x="397" y="23"/>
                      </a:cubicBezTo>
                      <a:cubicBezTo>
                        <a:pt x="436" y="11"/>
                        <a:pt x="436" y="11"/>
                        <a:pt x="436" y="11"/>
                      </a:cubicBezTo>
                      <a:cubicBezTo>
                        <a:pt x="429" y="31"/>
                        <a:pt x="428" y="49"/>
                        <a:pt x="450" y="59"/>
                      </a:cubicBezTo>
                      <a:cubicBezTo>
                        <a:pt x="519" y="94"/>
                        <a:pt x="597" y="79"/>
                        <a:pt x="597" y="174"/>
                      </a:cubicBezTo>
                      <a:cubicBezTo>
                        <a:pt x="597" y="269"/>
                        <a:pt x="672" y="315"/>
                        <a:pt x="638" y="420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45" name="Freeform 19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A2FA433-E65A-D831-8DC5-6C5D22C4753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39" y="2063"/>
                  <a:ext cx="320" cy="372"/>
                </a:xfrm>
                <a:custGeom>
                  <a:avLst/>
                  <a:gdLst/>
                  <a:ahLst/>
                  <a:cxnLst>
                    <a:cxn ang="0">
                      <a:pos x="790" y="662"/>
                    </a:cxn>
                    <a:cxn ang="0">
                      <a:pos x="695" y="726"/>
                    </a:cxn>
                    <a:cxn ang="0">
                      <a:pos x="511" y="834"/>
                    </a:cxn>
                    <a:cxn ang="0">
                      <a:pos x="322" y="902"/>
                    </a:cxn>
                    <a:cxn ang="0">
                      <a:pos x="298" y="921"/>
                    </a:cxn>
                    <a:cxn ang="0">
                      <a:pos x="164" y="729"/>
                    </a:cxn>
                    <a:cxn ang="0">
                      <a:pos x="196" y="653"/>
                    </a:cxn>
                    <a:cxn ang="0">
                      <a:pos x="143" y="618"/>
                    </a:cxn>
                    <a:cxn ang="0">
                      <a:pos x="45" y="657"/>
                    </a:cxn>
                    <a:cxn ang="0">
                      <a:pos x="59" y="510"/>
                    </a:cxn>
                    <a:cxn ang="0">
                      <a:pos x="17" y="475"/>
                    </a:cxn>
                    <a:cxn ang="0">
                      <a:pos x="0" y="265"/>
                    </a:cxn>
                    <a:cxn ang="0">
                      <a:pos x="32" y="219"/>
                    </a:cxn>
                    <a:cxn ang="0">
                      <a:pos x="37" y="222"/>
                    </a:cxn>
                    <a:cxn ang="0">
                      <a:pos x="116" y="169"/>
                    </a:cxn>
                    <a:cxn ang="0">
                      <a:pos x="164" y="176"/>
                    </a:cxn>
                    <a:cxn ang="0">
                      <a:pos x="269" y="245"/>
                    </a:cxn>
                    <a:cxn ang="0">
                      <a:pos x="321" y="242"/>
                    </a:cxn>
                    <a:cxn ang="0">
                      <a:pos x="335" y="209"/>
                    </a:cxn>
                    <a:cxn ang="0">
                      <a:pos x="268" y="155"/>
                    </a:cxn>
                    <a:cxn ang="0">
                      <a:pos x="420" y="93"/>
                    </a:cxn>
                    <a:cxn ang="0">
                      <a:pos x="432" y="19"/>
                    </a:cxn>
                    <a:cxn ang="0">
                      <a:pos x="542" y="22"/>
                    </a:cxn>
                    <a:cxn ang="0">
                      <a:pos x="550" y="56"/>
                    </a:cxn>
                    <a:cxn ang="0">
                      <a:pos x="600" y="56"/>
                    </a:cxn>
                    <a:cxn ang="0">
                      <a:pos x="602" y="64"/>
                    </a:cxn>
                    <a:cxn ang="0">
                      <a:pos x="555" y="130"/>
                    </a:cxn>
                    <a:cxn ang="0">
                      <a:pos x="525" y="225"/>
                    </a:cxn>
                    <a:cxn ang="0">
                      <a:pos x="563" y="265"/>
                    </a:cxn>
                    <a:cxn ang="0">
                      <a:pos x="651" y="269"/>
                    </a:cxn>
                    <a:cxn ang="0">
                      <a:pos x="689" y="524"/>
                    </a:cxn>
                    <a:cxn ang="0">
                      <a:pos x="748" y="510"/>
                    </a:cxn>
                    <a:cxn ang="0">
                      <a:pos x="744" y="558"/>
                    </a:cxn>
                    <a:cxn ang="0">
                      <a:pos x="728" y="552"/>
                    </a:cxn>
                    <a:cxn ang="0">
                      <a:pos x="702" y="618"/>
                    </a:cxn>
                    <a:cxn ang="0">
                      <a:pos x="790" y="662"/>
                    </a:cxn>
                  </a:cxnLst>
                  <a:rect l="0" t="0" r="r" b="b"/>
                  <a:pathLst>
                    <a:path w="791" h="921">
                      <a:moveTo>
                        <a:pt x="790" y="662"/>
                      </a:moveTo>
                      <a:cubicBezTo>
                        <a:pt x="791" y="732"/>
                        <a:pt x="744" y="698"/>
                        <a:pt x="695" y="726"/>
                      </a:cubicBezTo>
                      <a:cubicBezTo>
                        <a:pt x="638" y="759"/>
                        <a:pt x="573" y="834"/>
                        <a:pt x="511" y="834"/>
                      </a:cubicBezTo>
                      <a:cubicBezTo>
                        <a:pt x="475" y="834"/>
                        <a:pt x="356" y="887"/>
                        <a:pt x="322" y="902"/>
                      </a:cubicBezTo>
                      <a:cubicBezTo>
                        <a:pt x="314" y="906"/>
                        <a:pt x="306" y="913"/>
                        <a:pt x="298" y="921"/>
                      </a:cubicBezTo>
                      <a:cubicBezTo>
                        <a:pt x="164" y="729"/>
                        <a:pt x="164" y="729"/>
                        <a:pt x="164" y="729"/>
                      </a:cubicBezTo>
                      <a:cubicBezTo>
                        <a:pt x="196" y="653"/>
                        <a:pt x="196" y="653"/>
                        <a:pt x="196" y="653"/>
                      </a:cubicBezTo>
                      <a:cubicBezTo>
                        <a:pt x="196" y="653"/>
                        <a:pt x="192" y="629"/>
                        <a:pt x="143" y="618"/>
                      </a:cubicBezTo>
                      <a:cubicBezTo>
                        <a:pt x="94" y="608"/>
                        <a:pt x="45" y="657"/>
                        <a:pt x="45" y="657"/>
                      </a:cubicBezTo>
                      <a:cubicBezTo>
                        <a:pt x="59" y="510"/>
                        <a:pt x="59" y="510"/>
                        <a:pt x="59" y="510"/>
                      </a:cubicBezTo>
                      <a:cubicBezTo>
                        <a:pt x="17" y="475"/>
                        <a:pt x="17" y="475"/>
                        <a:pt x="17" y="475"/>
                      </a:cubicBezTo>
                      <a:cubicBezTo>
                        <a:pt x="0" y="265"/>
                        <a:pt x="0" y="265"/>
                        <a:pt x="0" y="265"/>
                      </a:cubicBezTo>
                      <a:cubicBezTo>
                        <a:pt x="32" y="219"/>
                        <a:pt x="32" y="219"/>
                        <a:pt x="32" y="219"/>
                      </a:cubicBezTo>
                      <a:cubicBezTo>
                        <a:pt x="33" y="220"/>
                        <a:pt x="35" y="221"/>
                        <a:pt x="37" y="222"/>
                      </a:cubicBezTo>
                      <a:cubicBezTo>
                        <a:pt x="81" y="248"/>
                        <a:pt x="116" y="169"/>
                        <a:pt x="116" y="169"/>
                      </a:cubicBezTo>
                      <a:cubicBezTo>
                        <a:pt x="164" y="176"/>
                        <a:pt x="164" y="176"/>
                        <a:pt x="164" y="176"/>
                      </a:cubicBezTo>
                      <a:cubicBezTo>
                        <a:pt x="269" y="245"/>
                        <a:pt x="269" y="245"/>
                        <a:pt x="269" y="245"/>
                      </a:cubicBezTo>
                      <a:cubicBezTo>
                        <a:pt x="321" y="242"/>
                        <a:pt x="321" y="242"/>
                        <a:pt x="321" y="242"/>
                      </a:cubicBezTo>
                      <a:cubicBezTo>
                        <a:pt x="326" y="231"/>
                        <a:pt x="333" y="216"/>
                        <a:pt x="335" y="209"/>
                      </a:cubicBezTo>
                      <a:cubicBezTo>
                        <a:pt x="338" y="197"/>
                        <a:pt x="266" y="178"/>
                        <a:pt x="268" y="155"/>
                      </a:cubicBezTo>
                      <a:cubicBezTo>
                        <a:pt x="270" y="133"/>
                        <a:pt x="420" y="93"/>
                        <a:pt x="420" y="93"/>
                      </a:cubicBezTo>
                      <a:cubicBezTo>
                        <a:pt x="420" y="93"/>
                        <a:pt x="409" y="38"/>
                        <a:pt x="432" y="19"/>
                      </a:cubicBezTo>
                      <a:cubicBezTo>
                        <a:pt x="453" y="0"/>
                        <a:pt x="542" y="22"/>
                        <a:pt x="542" y="22"/>
                      </a:cubicBezTo>
                      <a:cubicBezTo>
                        <a:pt x="550" y="56"/>
                        <a:pt x="550" y="56"/>
                        <a:pt x="550" y="56"/>
                      </a:cubicBezTo>
                      <a:cubicBezTo>
                        <a:pt x="600" y="56"/>
                        <a:pt x="600" y="56"/>
                        <a:pt x="600" y="56"/>
                      </a:cubicBezTo>
                      <a:cubicBezTo>
                        <a:pt x="602" y="64"/>
                        <a:pt x="602" y="64"/>
                        <a:pt x="602" y="64"/>
                      </a:cubicBezTo>
                      <a:cubicBezTo>
                        <a:pt x="571" y="85"/>
                        <a:pt x="555" y="130"/>
                        <a:pt x="555" y="130"/>
                      </a:cubicBezTo>
                      <a:cubicBezTo>
                        <a:pt x="525" y="225"/>
                        <a:pt x="525" y="225"/>
                        <a:pt x="525" y="225"/>
                      </a:cubicBezTo>
                      <a:cubicBezTo>
                        <a:pt x="563" y="265"/>
                        <a:pt x="563" y="265"/>
                        <a:pt x="563" y="265"/>
                      </a:cubicBezTo>
                      <a:cubicBezTo>
                        <a:pt x="563" y="265"/>
                        <a:pt x="602" y="241"/>
                        <a:pt x="651" y="269"/>
                      </a:cubicBezTo>
                      <a:cubicBezTo>
                        <a:pt x="700" y="297"/>
                        <a:pt x="689" y="524"/>
                        <a:pt x="689" y="524"/>
                      </a:cubicBezTo>
                      <a:cubicBezTo>
                        <a:pt x="748" y="510"/>
                        <a:pt x="748" y="510"/>
                        <a:pt x="748" y="510"/>
                      </a:cubicBezTo>
                      <a:cubicBezTo>
                        <a:pt x="744" y="558"/>
                        <a:pt x="744" y="558"/>
                        <a:pt x="744" y="558"/>
                      </a:cubicBezTo>
                      <a:cubicBezTo>
                        <a:pt x="738" y="556"/>
                        <a:pt x="732" y="554"/>
                        <a:pt x="728" y="552"/>
                      </a:cubicBezTo>
                      <a:cubicBezTo>
                        <a:pt x="717" y="566"/>
                        <a:pt x="704" y="600"/>
                        <a:pt x="702" y="618"/>
                      </a:cubicBezTo>
                      <a:cubicBezTo>
                        <a:pt x="708" y="620"/>
                        <a:pt x="789" y="656"/>
                        <a:pt x="790" y="662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6" name="Group 195">
                <a:extLst>
                  <a:ext uri="{FF2B5EF4-FFF2-40B4-BE49-F238E27FC236}">
                    <a16:creationId xmlns:a16="http://schemas.microsoft.com/office/drawing/2014/main" id="{4EB72187-21F9-A172-0A4D-AE1C76152201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268663" y="4452938"/>
                <a:ext cx="1316038" cy="1374775"/>
                <a:chOff x="3436" y="2863"/>
                <a:chExt cx="829" cy="866"/>
              </a:xfrm>
              <a:gradFill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28" name="Freeform 19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22C4FF4-2947-DBA7-2372-DF8BB34FAA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36" y="3436"/>
                  <a:ext cx="339" cy="293"/>
                </a:xfrm>
                <a:custGeom>
                  <a:avLst/>
                  <a:gdLst/>
                  <a:ahLst/>
                  <a:cxnLst>
                    <a:cxn ang="0">
                      <a:pos x="568" y="313"/>
                    </a:cxn>
                    <a:cxn ang="0">
                      <a:pos x="420" y="289"/>
                    </a:cxn>
                    <a:cxn ang="0">
                      <a:pos x="468" y="221"/>
                    </a:cxn>
                    <a:cxn ang="0">
                      <a:pos x="512" y="106"/>
                    </a:cxn>
                    <a:cxn ang="0">
                      <a:pos x="480" y="58"/>
                    </a:cxn>
                    <a:cxn ang="0">
                      <a:pos x="344" y="70"/>
                    </a:cxn>
                    <a:cxn ang="0">
                      <a:pos x="139" y="0"/>
                    </a:cxn>
                    <a:cxn ang="0">
                      <a:pos x="130" y="14"/>
                    </a:cxn>
                    <a:cxn ang="0">
                      <a:pos x="90" y="271"/>
                    </a:cxn>
                    <a:cxn ang="0">
                      <a:pos x="58" y="647"/>
                    </a:cxn>
                    <a:cxn ang="0">
                      <a:pos x="127" y="661"/>
                    </a:cxn>
                    <a:cxn ang="0">
                      <a:pos x="90" y="677"/>
                    </a:cxn>
                    <a:cxn ang="0">
                      <a:pos x="370" y="700"/>
                    </a:cxn>
                    <a:cxn ang="0">
                      <a:pos x="537" y="647"/>
                    </a:cxn>
                    <a:cxn ang="0">
                      <a:pos x="681" y="675"/>
                    </a:cxn>
                    <a:cxn ang="0">
                      <a:pos x="734" y="661"/>
                    </a:cxn>
                    <a:cxn ang="0">
                      <a:pos x="684" y="603"/>
                    </a:cxn>
                    <a:cxn ang="0">
                      <a:pos x="626" y="560"/>
                    </a:cxn>
                    <a:cxn ang="0">
                      <a:pos x="684" y="495"/>
                    </a:cxn>
                    <a:cxn ang="0">
                      <a:pos x="572" y="369"/>
                    </a:cxn>
                    <a:cxn ang="0">
                      <a:pos x="568" y="313"/>
                    </a:cxn>
                  </a:cxnLst>
                  <a:rect l="0" t="0" r="r" b="b"/>
                  <a:pathLst>
                    <a:path w="838" h="726">
                      <a:moveTo>
                        <a:pt x="568" y="313"/>
                      </a:moveTo>
                      <a:cubicBezTo>
                        <a:pt x="524" y="297"/>
                        <a:pt x="420" y="357"/>
                        <a:pt x="420" y="289"/>
                      </a:cubicBezTo>
                      <a:cubicBezTo>
                        <a:pt x="420" y="221"/>
                        <a:pt x="468" y="221"/>
                        <a:pt x="468" y="221"/>
                      </a:cubicBezTo>
                      <a:cubicBezTo>
                        <a:pt x="512" y="106"/>
                        <a:pt x="512" y="106"/>
                        <a:pt x="512" y="106"/>
                      </a:cubicBezTo>
                      <a:cubicBezTo>
                        <a:pt x="480" y="58"/>
                        <a:pt x="480" y="58"/>
                        <a:pt x="480" y="58"/>
                      </a:cubicBezTo>
                      <a:cubicBezTo>
                        <a:pt x="344" y="70"/>
                        <a:pt x="344" y="70"/>
                        <a:pt x="344" y="70"/>
                      </a:cubicBezTo>
                      <a:cubicBezTo>
                        <a:pt x="139" y="0"/>
                        <a:pt x="139" y="0"/>
                        <a:pt x="139" y="0"/>
                      </a:cubicBezTo>
                      <a:cubicBezTo>
                        <a:pt x="136" y="5"/>
                        <a:pt x="133" y="10"/>
                        <a:pt x="130" y="14"/>
                      </a:cubicBezTo>
                      <a:cubicBezTo>
                        <a:pt x="95" y="71"/>
                        <a:pt x="103" y="245"/>
                        <a:pt x="90" y="271"/>
                      </a:cubicBezTo>
                      <a:cubicBezTo>
                        <a:pt x="35" y="382"/>
                        <a:pt x="0" y="545"/>
                        <a:pt x="58" y="647"/>
                      </a:cubicBezTo>
                      <a:cubicBezTo>
                        <a:pt x="83" y="645"/>
                        <a:pt x="121" y="661"/>
                        <a:pt x="127" y="661"/>
                      </a:cubicBezTo>
                      <a:cubicBezTo>
                        <a:pt x="115" y="666"/>
                        <a:pt x="103" y="672"/>
                        <a:pt x="90" y="677"/>
                      </a:cubicBezTo>
                      <a:cubicBezTo>
                        <a:pt x="152" y="726"/>
                        <a:pt x="208" y="629"/>
                        <a:pt x="370" y="700"/>
                      </a:cubicBezTo>
                      <a:cubicBezTo>
                        <a:pt x="420" y="721"/>
                        <a:pt x="456" y="635"/>
                        <a:pt x="537" y="647"/>
                      </a:cubicBezTo>
                      <a:cubicBezTo>
                        <a:pt x="581" y="654"/>
                        <a:pt x="608" y="708"/>
                        <a:pt x="681" y="675"/>
                      </a:cubicBezTo>
                      <a:cubicBezTo>
                        <a:pt x="677" y="632"/>
                        <a:pt x="709" y="616"/>
                        <a:pt x="734" y="661"/>
                      </a:cubicBezTo>
                      <a:cubicBezTo>
                        <a:pt x="838" y="585"/>
                        <a:pt x="699" y="614"/>
                        <a:pt x="684" y="603"/>
                      </a:cubicBezTo>
                      <a:cubicBezTo>
                        <a:pt x="652" y="582"/>
                        <a:pt x="630" y="616"/>
                        <a:pt x="626" y="560"/>
                      </a:cubicBezTo>
                      <a:cubicBezTo>
                        <a:pt x="625" y="538"/>
                        <a:pt x="655" y="512"/>
                        <a:pt x="684" y="495"/>
                      </a:cubicBezTo>
                      <a:cubicBezTo>
                        <a:pt x="572" y="369"/>
                        <a:pt x="572" y="369"/>
                        <a:pt x="572" y="369"/>
                      </a:cubicBezTo>
                      <a:cubicBezTo>
                        <a:pt x="572" y="369"/>
                        <a:pt x="612" y="329"/>
                        <a:pt x="568" y="313"/>
                      </a:cubicBezTo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9" name="Freeform 19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4F6405A-A157-7BB1-DABF-BD15FC98E9E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606" y="3427"/>
                  <a:ext cx="300" cy="260"/>
                </a:xfrm>
                <a:custGeom>
                  <a:avLst/>
                  <a:gdLst/>
                  <a:ahLst/>
                  <a:cxnLst>
                    <a:cxn ang="0">
                      <a:pos x="395" y="566"/>
                    </a:cxn>
                    <a:cxn ang="0">
                      <a:pos x="376" y="610"/>
                    </a:cxn>
                    <a:cxn ang="0">
                      <a:pos x="430" y="615"/>
                    </a:cxn>
                    <a:cxn ang="0">
                      <a:pos x="419" y="577"/>
                    </a:cxn>
                    <a:cxn ang="0">
                      <a:pos x="395" y="566"/>
                    </a:cxn>
                    <a:cxn ang="0">
                      <a:pos x="741" y="632"/>
                    </a:cxn>
                    <a:cxn ang="0">
                      <a:pos x="743" y="633"/>
                    </a:cxn>
                    <a:cxn ang="0">
                      <a:pos x="741" y="632"/>
                    </a:cxn>
                    <a:cxn ang="0">
                      <a:pos x="653" y="491"/>
                    </a:cxn>
                    <a:cxn ang="0">
                      <a:pos x="705" y="458"/>
                    </a:cxn>
                    <a:cxn ang="0">
                      <a:pos x="572" y="333"/>
                    </a:cxn>
                    <a:cxn ang="0">
                      <a:pos x="592" y="245"/>
                    </a:cxn>
                    <a:cxn ang="0">
                      <a:pos x="496" y="152"/>
                    </a:cxn>
                    <a:cxn ang="0">
                      <a:pos x="424" y="172"/>
                    </a:cxn>
                    <a:cxn ang="0">
                      <a:pos x="412" y="48"/>
                    </a:cxn>
                    <a:cxn ang="0">
                      <a:pos x="340" y="0"/>
                    </a:cxn>
                    <a:cxn ang="0">
                      <a:pos x="230" y="3"/>
                    </a:cxn>
                    <a:cxn ang="0">
                      <a:pos x="196" y="72"/>
                    </a:cxn>
                    <a:cxn ang="0">
                      <a:pos x="140" y="60"/>
                    </a:cxn>
                    <a:cxn ang="0">
                      <a:pos x="72" y="99"/>
                    </a:cxn>
                    <a:cxn ang="0">
                      <a:pos x="92" y="128"/>
                    </a:cxn>
                    <a:cxn ang="0">
                      <a:pos x="47" y="244"/>
                    </a:cxn>
                    <a:cxn ang="0">
                      <a:pos x="0" y="312"/>
                    </a:cxn>
                    <a:cxn ang="0">
                      <a:pos x="148" y="336"/>
                    </a:cxn>
                    <a:cxn ang="0">
                      <a:pos x="151" y="392"/>
                    </a:cxn>
                    <a:cxn ang="0">
                      <a:pos x="264" y="519"/>
                    </a:cxn>
                    <a:cxn ang="0">
                      <a:pos x="310" y="499"/>
                    </a:cxn>
                    <a:cxn ang="0">
                      <a:pos x="356" y="513"/>
                    </a:cxn>
                    <a:cxn ang="0">
                      <a:pos x="461" y="600"/>
                    </a:cxn>
                    <a:cxn ang="0">
                      <a:pos x="466" y="545"/>
                    </a:cxn>
                    <a:cxn ang="0">
                      <a:pos x="544" y="639"/>
                    </a:cxn>
                    <a:cxn ang="0">
                      <a:pos x="667" y="612"/>
                    </a:cxn>
                    <a:cxn ang="0">
                      <a:pos x="741" y="632"/>
                    </a:cxn>
                    <a:cxn ang="0">
                      <a:pos x="739" y="632"/>
                    </a:cxn>
                    <a:cxn ang="0">
                      <a:pos x="653" y="491"/>
                    </a:cxn>
                  </a:cxnLst>
                  <a:rect l="0" t="0" r="r" b="b"/>
                  <a:pathLst>
                    <a:path w="743" h="645">
                      <a:moveTo>
                        <a:pt x="395" y="566"/>
                      </a:moveTo>
                      <a:cubicBezTo>
                        <a:pt x="376" y="610"/>
                        <a:pt x="376" y="610"/>
                        <a:pt x="376" y="610"/>
                      </a:cubicBezTo>
                      <a:cubicBezTo>
                        <a:pt x="430" y="615"/>
                        <a:pt x="430" y="615"/>
                        <a:pt x="430" y="615"/>
                      </a:cubicBezTo>
                      <a:cubicBezTo>
                        <a:pt x="419" y="577"/>
                        <a:pt x="419" y="577"/>
                        <a:pt x="419" y="577"/>
                      </a:cubicBezTo>
                      <a:lnTo>
                        <a:pt x="395" y="566"/>
                      </a:lnTo>
                      <a:close/>
                      <a:moveTo>
                        <a:pt x="741" y="632"/>
                      </a:moveTo>
                      <a:cubicBezTo>
                        <a:pt x="742" y="633"/>
                        <a:pt x="742" y="633"/>
                        <a:pt x="743" y="633"/>
                      </a:cubicBezTo>
                      <a:cubicBezTo>
                        <a:pt x="742" y="633"/>
                        <a:pt x="742" y="632"/>
                        <a:pt x="741" y="632"/>
                      </a:cubicBezTo>
                      <a:close/>
                      <a:moveTo>
                        <a:pt x="653" y="491"/>
                      </a:moveTo>
                      <a:cubicBezTo>
                        <a:pt x="653" y="491"/>
                        <a:pt x="717" y="489"/>
                        <a:pt x="705" y="458"/>
                      </a:cubicBezTo>
                      <a:cubicBezTo>
                        <a:pt x="693" y="426"/>
                        <a:pt x="572" y="333"/>
                        <a:pt x="572" y="333"/>
                      </a:cubicBezTo>
                      <a:cubicBezTo>
                        <a:pt x="572" y="333"/>
                        <a:pt x="564" y="273"/>
                        <a:pt x="592" y="245"/>
                      </a:cubicBezTo>
                      <a:cubicBezTo>
                        <a:pt x="496" y="152"/>
                        <a:pt x="496" y="152"/>
                        <a:pt x="496" y="152"/>
                      </a:cubicBezTo>
                      <a:cubicBezTo>
                        <a:pt x="496" y="152"/>
                        <a:pt x="444" y="172"/>
                        <a:pt x="424" y="172"/>
                      </a:cubicBezTo>
                      <a:cubicBezTo>
                        <a:pt x="404" y="172"/>
                        <a:pt x="436" y="88"/>
                        <a:pt x="412" y="48"/>
                      </a:cubicBezTo>
                      <a:cubicBezTo>
                        <a:pt x="388" y="8"/>
                        <a:pt x="340" y="0"/>
                        <a:pt x="340" y="0"/>
                      </a:cubicBezTo>
                      <a:cubicBezTo>
                        <a:pt x="230" y="3"/>
                        <a:pt x="230" y="3"/>
                        <a:pt x="230" y="3"/>
                      </a:cubicBezTo>
                      <a:cubicBezTo>
                        <a:pt x="227" y="28"/>
                        <a:pt x="218" y="69"/>
                        <a:pt x="196" y="72"/>
                      </a:cubicBezTo>
                      <a:cubicBezTo>
                        <a:pt x="164" y="76"/>
                        <a:pt x="140" y="60"/>
                        <a:pt x="140" y="60"/>
                      </a:cubicBezTo>
                      <a:cubicBezTo>
                        <a:pt x="72" y="99"/>
                        <a:pt x="72" y="99"/>
                        <a:pt x="72" y="99"/>
                      </a:cubicBezTo>
                      <a:cubicBezTo>
                        <a:pt x="92" y="128"/>
                        <a:pt x="92" y="128"/>
                        <a:pt x="92" y="128"/>
                      </a:cubicBezTo>
                      <a:cubicBezTo>
                        <a:pt x="47" y="244"/>
                        <a:pt x="47" y="244"/>
                        <a:pt x="47" y="244"/>
                      </a:cubicBezTo>
                      <a:cubicBezTo>
                        <a:pt x="47" y="244"/>
                        <a:pt x="0" y="244"/>
                        <a:pt x="0" y="312"/>
                      </a:cubicBezTo>
                      <a:cubicBezTo>
                        <a:pt x="0" y="380"/>
                        <a:pt x="104" y="320"/>
                        <a:pt x="148" y="336"/>
                      </a:cubicBezTo>
                      <a:cubicBezTo>
                        <a:pt x="192" y="352"/>
                        <a:pt x="151" y="392"/>
                        <a:pt x="151" y="392"/>
                      </a:cubicBezTo>
                      <a:cubicBezTo>
                        <a:pt x="264" y="519"/>
                        <a:pt x="264" y="519"/>
                        <a:pt x="264" y="519"/>
                      </a:cubicBezTo>
                      <a:cubicBezTo>
                        <a:pt x="277" y="508"/>
                        <a:pt x="310" y="499"/>
                        <a:pt x="310" y="499"/>
                      </a:cubicBezTo>
                      <a:cubicBezTo>
                        <a:pt x="307" y="490"/>
                        <a:pt x="338" y="473"/>
                        <a:pt x="356" y="513"/>
                      </a:cubicBezTo>
                      <a:cubicBezTo>
                        <a:pt x="408" y="482"/>
                        <a:pt x="429" y="559"/>
                        <a:pt x="461" y="600"/>
                      </a:cubicBezTo>
                      <a:cubicBezTo>
                        <a:pt x="468" y="595"/>
                        <a:pt x="470" y="560"/>
                        <a:pt x="466" y="545"/>
                      </a:cubicBezTo>
                      <a:cubicBezTo>
                        <a:pt x="494" y="575"/>
                        <a:pt x="507" y="625"/>
                        <a:pt x="544" y="639"/>
                      </a:cubicBezTo>
                      <a:cubicBezTo>
                        <a:pt x="560" y="645"/>
                        <a:pt x="622" y="596"/>
                        <a:pt x="667" y="612"/>
                      </a:cubicBezTo>
                      <a:cubicBezTo>
                        <a:pt x="691" y="621"/>
                        <a:pt x="716" y="627"/>
                        <a:pt x="741" y="632"/>
                      </a:cubicBezTo>
                      <a:cubicBezTo>
                        <a:pt x="740" y="632"/>
                        <a:pt x="739" y="632"/>
                        <a:pt x="739" y="632"/>
                      </a:cubicBezTo>
                      <a:lnTo>
                        <a:pt x="653" y="4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0" name="Freeform 19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A4DF362-90C0-F808-B6D0-7B78A952B0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92" y="3218"/>
                  <a:ext cx="208" cy="248"/>
                </a:xfrm>
                <a:custGeom>
                  <a:avLst/>
                  <a:gdLst/>
                  <a:ahLst/>
                  <a:cxnLst>
                    <a:cxn ang="0">
                      <a:pos x="469" y="460"/>
                    </a:cxn>
                    <a:cxn ang="0">
                      <a:pos x="481" y="396"/>
                    </a:cxn>
                    <a:cxn ang="0">
                      <a:pos x="389" y="324"/>
                    </a:cxn>
                    <a:cxn ang="0">
                      <a:pos x="421" y="164"/>
                    </a:cxn>
                    <a:cxn ang="0">
                      <a:pos x="277" y="0"/>
                    </a:cxn>
                    <a:cxn ang="0">
                      <a:pos x="198" y="68"/>
                    </a:cxn>
                    <a:cxn ang="0">
                      <a:pos x="114" y="168"/>
                    </a:cxn>
                    <a:cxn ang="0">
                      <a:pos x="48" y="395"/>
                    </a:cxn>
                    <a:cxn ang="0">
                      <a:pos x="0" y="538"/>
                    </a:cxn>
                    <a:cxn ang="0">
                      <a:pos x="205" y="608"/>
                    </a:cxn>
                    <a:cxn ang="0">
                      <a:pos x="341" y="596"/>
                    </a:cxn>
                    <a:cxn ang="0">
                      <a:pos x="354" y="614"/>
                    </a:cxn>
                    <a:cxn ang="0">
                      <a:pos x="421" y="576"/>
                    </a:cxn>
                    <a:cxn ang="0">
                      <a:pos x="477" y="588"/>
                    </a:cxn>
                    <a:cxn ang="0">
                      <a:pos x="513" y="500"/>
                    </a:cxn>
                    <a:cxn ang="0">
                      <a:pos x="469" y="460"/>
                    </a:cxn>
                  </a:cxnLst>
                  <a:rect l="0" t="0" r="r" b="b"/>
                  <a:pathLst>
                    <a:path w="513" h="614">
                      <a:moveTo>
                        <a:pt x="469" y="460"/>
                      </a:moveTo>
                      <a:cubicBezTo>
                        <a:pt x="461" y="424"/>
                        <a:pt x="481" y="396"/>
                        <a:pt x="481" y="396"/>
                      </a:cubicBezTo>
                      <a:cubicBezTo>
                        <a:pt x="481" y="396"/>
                        <a:pt x="409" y="372"/>
                        <a:pt x="389" y="324"/>
                      </a:cubicBezTo>
                      <a:cubicBezTo>
                        <a:pt x="369" y="276"/>
                        <a:pt x="421" y="164"/>
                        <a:pt x="421" y="164"/>
                      </a:cubicBezTo>
                      <a:cubicBezTo>
                        <a:pt x="277" y="0"/>
                        <a:pt x="277" y="0"/>
                        <a:pt x="277" y="0"/>
                      </a:cubicBezTo>
                      <a:cubicBezTo>
                        <a:pt x="245" y="12"/>
                        <a:pt x="209" y="17"/>
                        <a:pt x="198" y="68"/>
                      </a:cubicBezTo>
                      <a:cubicBezTo>
                        <a:pt x="199" y="64"/>
                        <a:pt x="116" y="166"/>
                        <a:pt x="114" y="168"/>
                      </a:cubicBezTo>
                      <a:cubicBezTo>
                        <a:pt x="125" y="161"/>
                        <a:pt x="47" y="392"/>
                        <a:pt x="48" y="395"/>
                      </a:cubicBezTo>
                      <a:cubicBezTo>
                        <a:pt x="61" y="435"/>
                        <a:pt x="29" y="491"/>
                        <a:pt x="0" y="538"/>
                      </a:cubicBezTo>
                      <a:cubicBezTo>
                        <a:pt x="205" y="608"/>
                        <a:pt x="205" y="608"/>
                        <a:pt x="205" y="608"/>
                      </a:cubicBezTo>
                      <a:cubicBezTo>
                        <a:pt x="341" y="596"/>
                        <a:pt x="341" y="596"/>
                        <a:pt x="341" y="596"/>
                      </a:cubicBezTo>
                      <a:cubicBezTo>
                        <a:pt x="354" y="614"/>
                        <a:pt x="354" y="614"/>
                        <a:pt x="354" y="614"/>
                      </a:cubicBezTo>
                      <a:cubicBezTo>
                        <a:pt x="421" y="576"/>
                        <a:pt x="421" y="576"/>
                        <a:pt x="421" y="576"/>
                      </a:cubicBezTo>
                      <a:cubicBezTo>
                        <a:pt x="421" y="576"/>
                        <a:pt x="445" y="592"/>
                        <a:pt x="477" y="588"/>
                      </a:cubicBezTo>
                      <a:cubicBezTo>
                        <a:pt x="509" y="584"/>
                        <a:pt x="513" y="500"/>
                        <a:pt x="513" y="500"/>
                      </a:cubicBezTo>
                      <a:cubicBezTo>
                        <a:pt x="513" y="500"/>
                        <a:pt x="477" y="496"/>
                        <a:pt x="469" y="46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1" name="Freeform 19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4FE6265-E8D0-4933-D2E5-47C6C681FE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3" y="3013"/>
                  <a:ext cx="291" cy="298"/>
                </a:xfrm>
                <a:custGeom>
                  <a:avLst/>
                  <a:gdLst/>
                  <a:ahLst/>
                  <a:cxnLst>
                    <a:cxn ang="0">
                      <a:pos x="698" y="189"/>
                    </a:cxn>
                    <a:cxn ang="0">
                      <a:pos x="707" y="145"/>
                    </a:cxn>
                    <a:cxn ang="0">
                      <a:pos x="709" y="145"/>
                    </a:cxn>
                    <a:cxn ang="0">
                      <a:pos x="651" y="104"/>
                    </a:cxn>
                    <a:cxn ang="0">
                      <a:pos x="543" y="110"/>
                    </a:cxn>
                    <a:cxn ang="0">
                      <a:pos x="491" y="148"/>
                    </a:cxn>
                    <a:cxn ang="0">
                      <a:pos x="481" y="96"/>
                    </a:cxn>
                    <a:cxn ang="0">
                      <a:pos x="399" y="86"/>
                    </a:cxn>
                    <a:cxn ang="0">
                      <a:pos x="382" y="124"/>
                    </a:cxn>
                    <a:cxn ang="0">
                      <a:pos x="314" y="124"/>
                    </a:cxn>
                    <a:cxn ang="0">
                      <a:pos x="328" y="80"/>
                    </a:cxn>
                    <a:cxn ang="0">
                      <a:pos x="72" y="0"/>
                    </a:cxn>
                    <a:cxn ang="0">
                      <a:pos x="64" y="76"/>
                    </a:cxn>
                    <a:cxn ang="0">
                      <a:pos x="20" y="92"/>
                    </a:cxn>
                    <a:cxn ang="0">
                      <a:pos x="20" y="126"/>
                    </a:cxn>
                    <a:cxn ang="0">
                      <a:pos x="64" y="160"/>
                    </a:cxn>
                    <a:cxn ang="0">
                      <a:pos x="56" y="206"/>
                    </a:cxn>
                    <a:cxn ang="0">
                      <a:pos x="12" y="208"/>
                    </a:cxn>
                    <a:cxn ang="0">
                      <a:pos x="0" y="242"/>
                    </a:cxn>
                    <a:cxn ang="0">
                      <a:pos x="73" y="250"/>
                    </a:cxn>
                    <a:cxn ang="0">
                      <a:pos x="303" y="324"/>
                    </a:cxn>
                    <a:cxn ang="0">
                      <a:pos x="209" y="486"/>
                    </a:cxn>
                    <a:cxn ang="0">
                      <a:pos x="175" y="507"/>
                    </a:cxn>
                    <a:cxn ang="0">
                      <a:pos x="176" y="507"/>
                    </a:cxn>
                    <a:cxn ang="0">
                      <a:pos x="320" y="671"/>
                    </a:cxn>
                    <a:cxn ang="0">
                      <a:pos x="295" y="737"/>
                    </a:cxn>
                    <a:cxn ang="0">
                      <a:pos x="427" y="696"/>
                    </a:cxn>
                    <a:cxn ang="0">
                      <a:pos x="457" y="526"/>
                    </a:cxn>
                    <a:cxn ang="0">
                      <a:pos x="523" y="420"/>
                    </a:cxn>
                    <a:cxn ang="0">
                      <a:pos x="544" y="359"/>
                    </a:cxn>
                    <a:cxn ang="0">
                      <a:pos x="523" y="331"/>
                    </a:cxn>
                    <a:cxn ang="0">
                      <a:pos x="590" y="256"/>
                    </a:cxn>
                    <a:cxn ang="0">
                      <a:pos x="707" y="221"/>
                    </a:cxn>
                    <a:cxn ang="0">
                      <a:pos x="721" y="196"/>
                    </a:cxn>
                    <a:cxn ang="0">
                      <a:pos x="698" y="189"/>
                    </a:cxn>
                  </a:cxnLst>
                  <a:rect l="0" t="0" r="r" b="b"/>
                  <a:pathLst>
                    <a:path w="721" h="737">
                      <a:moveTo>
                        <a:pt x="698" y="189"/>
                      </a:moveTo>
                      <a:cubicBezTo>
                        <a:pt x="707" y="145"/>
                        <a:pt x="707" y="145"/>
                        <a:pt x="707" y="145"/>
                      </a:cubicBezTo>
                      <a:cubicBezTo>
                        <a:pt x="709" y="145"/>
                        <a:pt x="709" y="145"/>
                        <a:pt x="709" y="145"/>
                      </a:cubicBezTo>
                      <a:cubicBezTo>
                        <a:pt x="703" y="138"/>
                        <a:pt x="687" y="123"/>
                        <a:pt x="651" y="104"/>
                      </a:cubicBezTo>
                      <a:cubicBezTo>
                        <a:pt x="601" y="78"/>
                        <a:pt x="543" y="110"/>
                        <a:pt x="543" y="110"/>
                      </a:cubicBezTo>
                      <a:cubicBezTo>
                        <a:pt x="491" y="148"/>
                        <a:pt x="491" y="148"/>
                        <a:pt x="491" y="148"/>
                      </a:cubicBezTo>
                      <a:cubicBezTo>
                        <a:pt x="481" y="96"/>
                        <a:pt x="481" y="96"/>
                        <a:pt x="481" y="96"/>
                      </a:cubicBezTo>
                      <a:cubicBezTo>
                        <a:pt x="399" y="86"/>
                        <a:pt x="399" y="86"/>
                        <a:pt x="399" y="86"/>
                      </a:cubicBezTo>
                      <a:cubicBezTo>
                        <a:pt x="382" y="124"/>
                        <a:pt x="382" y="124"/>
                        <a:pt x="382" y="124"/>
                      </a:cubicBezTo>
                      <a:cubicBezTo>
                        <a:pt x="314" y="124"/>
                        <a:pt x="314" y="124"/>
                        <a:pt x="314" y="124"/>
                      </a:cubicBezTo>
                      <a:cubicBezTo>
                        <a:pt x="328" y="80"/>
                        <a:pt x="328" y="80"/>
                        <a:pt x="328" y="80"/>
                      </a:cubicBez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4" y="76"/>
                        <a:pt x="64" y="76"/>
                        <a:pt x="64" y="76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126"/>
                        <a:pt x="20" y="126"/>
                        <a:pt x="20" y="126"/>
                      </a:cubicBezTo>
                      <a:cubicBezTo>
                        <a:pt x="20" y="126"/>
                        <a:pt x="46" y="138"/>
                        <a:pt x="64" y="160"/>
                      </a:cubicBezTo>
                      <a:cubicBezTo>
                        <a:pt x="82" y="182"/>
                        <a:pt x="56" y="206"/>
                        <a:pt x="56" y="206"/>
                      </a:cubicBezTo>
                      <a:cubicBezTo>
                        <a:pt x="12" y="208"/>
                        <a:pt x="12" y="208"/>
                        <a:pt x="12" y="208"/>
                      </a:cubicBezTo>
                      <a:cubicBezTo>
                        <a:pt x="0" y="242"/>
                        <a:pt x="0" y="242"/>
                        <a:pt x="0" y="242"/>
                      </a:cubicBezTo>
                      <a:cubicBezTo>
                        <a:pt x="34" y="254"/>
                        <a:pt x="63" y="260"/>
                        <a:pt x="73" y="250"/>
                      </a:cubicBezTo>
                      <a:cubicBezTo>
                        <a:pt x="115" y="201"/>
                        <a:pt x="252" y="316"/>
                        <a:pt x="303" y="324"/>
                      </a:cubicBezTo>
                      <a:cubicBezTo>
                        <a:pt x="236" y="365"/>
                        <a:pt x="251" y="436"/>
                        <a:pt x="209" y="486"/>
                      </a:cubicBezTo>
                      <a:cubicBezTo>
                        <a:pt x="200" y="496"/>
                        <a:pt x="188" y="502"/>
                        <a:pt x="175" y="507"/>
                      </a:cubicBezTo>
                      <a:cubicBezTo>
                        <a:pt x="176" y="507"/>
                        <a:pt x="176" y="507"/>
                        <a:pt x="176" y="507"/>
                      </a:cubicBezTo>
                      <a:cubicBezTo>
                        <a:pt x="320" y="671"/>
                        <a:pt x="320" y="671"/>
                        <a:pt x="320" y="671"/>
                      </a:cubicBezTo>
                      <a:cubicBezTo>
                        <a:pt x="320" y="671"/>
                        <a:pt x="306" y="701"/>
                        <a:pt x="295" y="737"/>
                      </a:cubicBezTo>
                      <a:cubicBezTo>
                        <a:pt x="427" y="696"/>
                        <a:pt x="427" y="696"/>
                        <a:pt x="427" y="696"/>
                      </a:cubicBezTo>
                      <a:cubicBezTo>
                        <a:pt x="457" y="526"/>
                        <a:pt x="457" y="526"/>
                        <a:pt x="457" y="526"/>
                      </a:cubicBezTo>
                      <a:cubicBezTo>
                        <a:pt x="523" y="420"/>
                        <a:pt x="523" y="420"/>
                        <a:pt x="523" y="420"/>
                      </a:cubicBezTo>
                      <a:cubicBezTo>
                        <a:pt x="544" y="359"/>
                        <a:pt x="544" y="359"/>
                        <a:pt x="544" y="359"/>
                      </a:cubicBezTo>
                      <a:cubicBezTo>
                        <a:pt x="523" y="331"/>
                        <a:pt x="523" y="331"/>
                        <a:pt x="523" y="331"/>
                      </a:cubicBezTo>
                      <a:cubicBezTo>
                        <a:pt x="523" y="331"/>
                        <a:pt x="542" y="279"/>
                        <a:pt x="590" y="256"/>
                      </a:cubicBezTo>
                      <a:cubicBezTo>
                        <a:pt x="638" y="233"/>
                        <a:pt x="707" y="221"/>
                        <a:pt x="707" y="221"/>
                      </a:cubicBezTo>
                      <a:cubicBezTo>
                        <a:pt x="721" y="196"/>
                        <a:pt x="721" y="196"/>
                        <a:pt x="721" y="196"/>
                      </a:cubicBezTo>
                      <a:cubicBezTo>
                        <a:pt x="698" y="189"/>
                        <a:pt x="698" y="189"/>
                        <a:pt x="698" y="189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2" name="Freeform 20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B9F1FE8-39ED-6EAA-AC88-A1B83062D6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06" y="3072"/>
                  <a:ext cx="160" cy="234"/>
                </a:xfrm>
                <a:custGeom>
                  <a:avLst/>
                  <a:gdLst/>
                  <a:ahLst/>
                  <a:cxnLst>
                    <a:cxn ang="0">
                      <a:pos x="261" y="535"/>
                    </a:cxn>
                    <a:cxn ang="0">
                      <a:pos x="299" y="468"/>
                    </a:cxn>
                    <a:cxn ang="0">
                      <a:pos x="244" y="441"/>
                    </a:cxn>
                    <a:cxn ang="0">
                      <a:pos x="251" y="327"/>
                    </a:cxn>
                    <a:cxn ang="0">
                      <a:pos x="331" y="323"/>
                    </a:cxn>
                    <a:cxn ang="0">
                      <a:pos x="334" y="203"/>
                    </a:cxn>
                    <a:cxn ang="0">
                      <a:pos x="340" y="200"/>
                    </a:cxn>
                    <a:cxn ang="0">
                      <a:pos x="306" y="138"/>
                    </a:cxn>
                    <a:cxn ang="0">
                      <a:pos x="383" y="122"/>
                    </a:cxn>
                    <a:cxn ang="0">
                      <a:pos x="397" y="14"/>
                    </a:cxn>
                    <a:cxn ang="0">
                      <a:pos x="278" y="0"/>
                    </a:cxn>
                    <a:cxn ang="0">
                      <a:pos x="269" y="44"/>
                    </a:cxn>
                    <a:cxn ang="0">
                      <a:pos x="292" y="51"/>
                    </a:cxn>
                    <a:cxn ang="0">
                      <a:pos x="278" y="76"/>
                    </a:cxn>
                    <a:cxn ang="0">
                      <a:pos x="162" y="111"/>
                    </a:cxn>
                    <a:cxn ang="0">
                      <a:pos x="95" y="186"/>
                    </a:cxn>
                    <a:cxn ang="0">
                      <a:pos x="116" y="214"/>
                    </a:cxn>
                    <a:cxn ang="0">
                      <a:pos x="95" y="274"/>
                    </a:cxn>
                    <a:cxn ang="0">
                      <a:pos x="29" y="379"/>
                    </a:cxn>
                    <a:cxn ang="0">
                      <a:pos x="0" y="549"/>
                    </a:cxn>
                    <a:cxn ang="0">
                      <a:pos x="36" y="537"/>
                    </a:cxn>
                    <a:cxn ang="0">
                      <a:pos x="101" y="578"/>
                    </a:cxn>
                    <a:cxn ang="0">
                      <a:pos x="174" y="521"/>
                    </a:cxn>
                    <a:cxn ang="0">
                      <a:pos x="261" y="535"/>
                    </a:cxn>
                  </a:cxnLst>
                  <a:rect l="0" t="0" r="r" b="b"/>
                  <a:pathLst>
                    <a:path w="397" h="578">
                      <a:moveTo>
                        <a:pt x="261" y="535"/>
                      </a:moveTo>
                      <a:cubicBezTo>
                        <a:pt x="299" y="468"/>
                        <a:pt x="299" y="468"/>
                        <a:pt x="299" y="468"/>
                      </a:cubicBezTo>
                      <a:cubicBezTo>
                        <a:pt x="244" y="441"/>
                        <a:pt x="244" y="441"/>
                        <a:pt x="244" y="441"/>
                      </a:cubicBezTo>
                      <a:cubicBezTo>
                        <a:pt x="251" y="327"/>
                        <a:pt x="251" y="327"/>
                        <a:pt x="251" y="327"/>
                      </a:cubicBezTo>
                      <a:cubicBezTo>
                        <a:pt x="331" y="323"/>
                        <a:pt x="331" y="323"/>
                        <a:pt x="331" y="323"/>
                      </a:cubicBezTo>
                      <a:cubicBezTo>
                        <a:pt x="334" y="203"/>
                        <a:pt x="334" y="203"/>
                        <a:pt x="334" y="203"/>
                      </a:cubicBezTo>
                      <a:cubicBezTo>
                        <a:pt x="340" y="200"/>
                        <a:pt x="340" y="200"/>
                        <a:pt x="340" y="200"/>
                      </a:cubicBezTo>
                      <a:cubicBezTo>
                        <a:pt x="324" y="189"/>
                        <a:pt x="301" y="168"/>
                        <a:pt x="306" y="138"/>
                      </a:cubicBezTo>
                      <a:cubicBezTo>
                        <a:pt x="313" y="92"/>
                        <a:pt x="383" y="122"/>
                        <a:pt x="383" y="122"/>
                      </a:cubicBezTo>
                      <a:cubicBezTo>
                        <a:pt x="397" y="14"/>
                        <a:pt x="397" y="14"/>
                        <a:pt x="397" y="14"/>
                      </a:cubicBezTo>
                      <a:cubicBezTo>
                        <a:pt x="278" y="0"/>
                        <a:pt x="278" y="0"/>
                        <a:pt x="278" y="0"/>
                      </a:cubicBezTo>
                      <a:cubicBezTo>
                        <a:pt x="269" y="44"/>
                        <a:pt x="269" y="44"/>
                        <a:pt x="269" y="44"/>
                      </a:cubicBezTo>
                      <a:cubicBezTo>
                        <a:pt x="292" y="51"/>
                        <a:pt x="292" y="51"/>
                        <a:pt x="292" y="51"/>
                      </a:cubicBezTo>
                      <a:cubicBezTo>
                        <a:pt x="278" y="76"/>
                        <a:pt x="278" y="76"/>
                        <a:pt x="278" y="76"/>
                      </a:cubicBezTo>
                      <a:cubicBezTo>
                        <a:pt x="278" y="76"/>
                        <a:pt x="209" y="88"/>
                        <a:pt x="162" y="111"/>
                      </a:cubicBezTo>
                      <a:cubicBezTo>
                        <a:pt x="114" y="134"/>
                        <a:pt x="95" y="186"/>
                        <a:pt x="95" y="186"/>
                      </a:cubicBezTo>
                      <a:cubicBezTo>
                        <a:pt x="116" y="214"/>
                        <a:pt x="116" y="214"/>
                        <a:pt x="116" y="214"/>
                      </a:cubicBezTo>
                      <a:cubicBezTo>
                        <a:pt x="95" y="274"/>
                        <a:pt x="95" y="274"/>
                        <a:pt x="95" y="274"/>
                      </a:cubicBezTo>
                      <a:cubicBezTo>
                        <a:pt x="29" y="379"/>
                        <a:pt x="29" y="379"/>
                        <a:pt x="29" y="379"/>
                      </a:cubicBezTo>
                      <a:cubicBezTo>
                        <a:pt x="0" y="549"/>
                        <a:pt x="0" y="549"/>
                        <a:pt x="0" y="549"/>
                      </a:cubicBezTo>
                      <a:cubicBezTo>
                        <a:pt x="36" y="537"/>
                        <a:pt x="36" y="537"/>
                        <a:pt x="36" y="537"/>
                      </a:cubicBezTo>
                      <a:cubicBezTo>
                        <a:pt x="101" y="578"/>
                        <a:pt x="101" y="578"/>
                        <a:pt x="101" y="578"/>
                      </a:cubicBezTo>
                      <a:cubicBezTo>
                        <a:pt x="174" y="521"/>
                        <a:pt x="174" y="521"/>
                        <a:pt x="174" y="521"/>
                      </a:cubicBezTo>
                      <a:cubicBezTo>
                        <a:pt x="261" y="535"/>
                        <a:pt x="261" y="535"/>
                        <a:pt x="261" y="535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3" name="Freeform 20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E4BC582-189B-8770-AB6C-B8F580612E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96" y="2863"/>
                  <a:ext cx="419" cy="335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57" y="519"/>
                    </a:cxn>
                    <a:cxn ang="0">
                      <a:pos x="175" y="533"/>
                    </a:cxn>
                    <a:cxn ang="0">
                      <a:pos x="161" y="641"/>
                    </a:cxn>
                    <a:cxn ang="0">
                      <a:pos x="83" y="656"/>
                    </a:cxn>
                    <a:cxn ang="0">
                      <a:pos x="117" y="718"/>
                    </a:cxn>
                    <a:cxn ang="0">
                      <a:pos x="111" y="721"/>
                    </a:cxn>
                    <a:cxn ang="0">
                      <a:pos x="143" y="710"/>
                    </a:cxn>
                    <a:cxn ang="0">
                      <a:pos x="251" y="787"/>
                    </a:cxn>
                    <a:cxn ang="0">
                      <a:pos x="345" y="681"/>
                    </a:cxn>
                    <a:cxn ang="0">
                      <a:pos x="490" y="597"/>
                    </a:cxn>
                    <a:cxn ang="0">
                      <a:pos x="511" y="663"/>
                    </a:cxn>
                    <a:cxn ang="0">
                      <a:pos x="573" y="668"/>
                    </a:cxn>
                    <a:cxn ang="0">
                      <a:pos x="616" y="750"/>
                    </a:cxn>
                    <a:cxn ang="0">
                      <a:pos x="598" y="797"/>
                    </a:cxn>
                    <a:cxn ang="0">
                      <a:pos x="674" y="829"/>
                    </a:cxn>
                    <a:cxn ang="0">
                      <a:pos x="770" y="767"/>
                    </a:cxn>
                    <a:cxn ang="0">
                      <a:pos x="823" y="753"/>
                    </a:cxn>
                    <a:cxn ang="0">
                      <a:pos x="791" y="686"/>
                    </a:cxn>
                    <a:cxn ang="0">
                      <a:pos x="1036" y="635"/>
                    </a:cxn>
                    <a:cxn ang="0">
                      <a:pos x="983" y="597"/>
                    </a:cxn>
                    <a:cxn ang="0">
                      <a:pos x="1013" y="538"/>
                    </a:cxn>
                    <a:cxn ang="0">
                      <a:pos x="935" y="466"/>
                    </a:cxn>
                    <a:cxn ang="0">
                      <a:pos x="911" y="376"/>
                    </a:cxn>
                    <a:cxn ang="0">
                      <a:pos x="924" y="325"/>
                    </a:cxn>
                    <a:cxn ang="0">
                      <a:pos x="677" y="332"/>
                    </a:cxn>
                    <a:cxn ang="0">
                      <a:pos x="537" y="108"/>
                    </a:cxn>
                    <a:cxn ang="0">
                      <a:pos x="466" y="0"/>
                    </a:cxn>
                    <a:cxn ang="0">
                      <a:pos x="467" y="22"/>
                    </a:cxn>
                    <a:cxn ang="0">
                      <a:pos x="389" y="16"/>
                    </a:cxn>
                    <a:cxn ang="0">
                      <a:pos x="353" y="76"/>
                    </a:cxn>
                    <a:cxn ang="0">
                      <a:pos x="331" y="81"/>
                    </a:cxn>
                    <a:cxn ang="0">
                      <a:pos x="345" y="202"/>
                    </a:cxn>
                    <a:cxn ang="0">
                      <a:pos x="246" y="232"/>
                    </a:cxn>
                    <a:cxn ang="0">
                      <a:pos x="221" y="353"/>
                    </a:cxn>
                    <a:cxn ang="0">
                      <a:pos x="185" y="304"/>
                    </a:cxn>
                    <a:cxn ang="0">
                      <a:pos x="33" y="390"/>
                    </a:cxn>
                    <a:cxn ang="0">
                      <a:pos x="42" y="445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1036" h="830">
                      <a:moveTo>
                        <a:pt x="0" y="479"/>
                      </a:moveTo>
                      <a:cubicBezTo>
                        <a:pt x="35" y="497"/>
                        <a:pt x="51" y="512"/>
                        <a:pt x="57" y="519"/>
                      </a:cubicBezTo>
                      <a:cubicBezTo>
                        <a:pt x="175" y="533"/>
                        <a:pt x="175" y="533"/>
                        <a:pt x="175" y="533"/>
                      </a:cubicBezTo>
                      <a:cubicBezTo>
                        <a:pt x="161" y="641"/>
                        <a:pt x="161" y="641"/>
                        <a:pt x="161" y="641"/>
                      </a:cubicBezTo>
                      <a:cubicBezTo>
                        <a:pt x="161" y="641"/>
                        <a:pt x="90" y="610"/>
                        <a:pt x="83" y="656"/>
                      </a:cubicBezTo>
                      <a:cubicBezTo>
                        <a:pt x="78" y="686"/>
                        <a:pt x="101" y="707"/>
                        <a:pt x="117" y="718"/>
                      </a:cubicBezTo>
                      <a:cubicBezTo>
                        <a:pt x="111" y="721"/>
                        <a:pt x="111" y="721"/>
                        <a:pt x="111" y="721"/>
                      </a:cubicBezTo>
                      <a:cubicBezTo>
                        <a:pt x="143" y="710"/>
                        <a:pt x="143" y="710"/>
                        <a:pt x="143" y="710"/>
                      </a:cubicBezTo>
                      <a:cubicBezTo>
                        <a:pt x="143" y="710"/>
                        <a:pt x="182" y="806"/>
                        <a:pt x="251" y="787"/>
                      </a:cubicBezTo>
                      <a:cubicBezTo>
                        <a:pt x="320" y="769"/>
                        <a:pt x="260" y="732"/>
                        <a:pt x="345" y="681"/>
                      </a:cubicBezTo>
                      <a:cubicBezTo>
                        <a:pt x="430" y="631"/>
                        <a:pt x="490" y="597"/>
                        <a:pt x="490" y="597"/>
                      </a:cubicBezTo>
                      <a:cubicBezTo>
                        <a:pt x="490" y="597"/>
                        <a:pt x="492" y="654"/>
                        <a:pt x="511" y="663"/>
                      </a:cubicBezTo>
                      <a:cubicBezTo>
                        <a:pt x="529" y="672"/>
                        <a:pt x="573" y="668"/>
                        <a:pt x="573" y="668"/>
                      </a:cubicBezTo>
                      <a:cubicBezTo>
                        <a:pt x="616" y="750"/>
                        <a:pt x="616" y="750"/>
                        <a:pt x="616" y="750"/>
                      </a:cubicBezTo>
                      <a:cubicBezTo>
                        <a:pt x="598" y="797"/>
                        <a:pt x="598" y="797"/>
                        <a:pt x="598" y="797"/>
                      </a:cubicBezTo>
                      <a:cubicBezTo>
                        <a:pt x="624" y="808"/>
                        <a:pt x="648" y="830"/>
                        <a:pt x="674" y="829"/>
                      </a:cubicBezTo>
                      <a:cubicBezTo>
                        <a:pt x="708" y="826"/>
                        <a:pt x="757" y="787"/>
                        <a:pt x="770" y="767"/>
                      </a:cubicBezTo>
                      <a:cubicBezTo>
                        <a:pt x="784" y="746"/>
                        <a:pt x="823" y="753"/>
                        <a:pt x="823" y="753"/>
                      </a:cubicBezTo>
                      <a:cubicBezTo>
                        <a:pt x="791" y="686"/>
                        <a:pt x="791" y="686"/>
                        <a:pt x="791" y="686"/>
                      </a:cubicBezTo>
                      <a:cubicBezTo>
                        <a:pt x="1036" y="635"/>
                        <a:pt x="1036" y="635"/>
                        <a:pt x="1036" y="635"/>
                      </a:cubicBezTo>
                      <a:cubicBezTo>
                        <a:pt x="983" y="597"/>
                        <a:pt x="983" y="597"/>
                        <a:pt x="983" y="597"/>
                      </a:cubicBezTo>
                      <a:cubicBezTo>
                        <a:pt x="1013" y="538"/>
                        <a:pt x="1013" y="538"/>
                        <a:pt x="1013" y="538"/>
                      </a:cubicBezTo>
                      <a:cubicBezTo>
                        <a:pt x="935" y="466"/>
                        <a:pt x="935" y="466"/>
                        <a:pt x="935" y="466"/>
                      </a:cubicBezTo>
                      <a:cubicBezTo>
                        <a:pt x="911" y="376"/>
                        <a:pt x="911" y="376"/>
                        <a:pt x="911" y="376"/>
                      </a:cubicBezTo>
                      <a:cubicBezTo>
                        <a:pt x="924" y="325"/>
                        <a:pt x="924" y="325"/>
                        <a:pt x="924" y="325"/>
                      </a:cubicBezTo>
                      <a:cubicBezTo>
                        <a:pt x="884" y="346"/>
                        <a:pt x="793" y="379"/>
                        <a:pt x="677" y="332"/>
                      </a:cubicBezTo>
                      <a:cubicBezTo>
                        <a:pt x="521" y="268"/>
                        <a:pt x="537" y="108"/>
                        <a:pt x="537" y="108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cubicBezTo>
                        <a:pt x="467" y="22"/>
                        <a:pt x="467" y="22"/>
                        <a:pt x="467" y="22"/>
                      </a:cubicBezTo>
                      <a:cubicBezTo>
                        <a:pt x="389" y="16"/>
                        <a:pt x="389" y="16"/>
                        <a:pt x="389" y="16"/>
                      </a:cubicBezTo>
                      <a:cubicBezTo>
                        <a:pt x="353" y="76"/>
                        <a:pt x="353" y="76"/>
                        <a:pt x="353" y="76"/>
                      </a:cubicBezTo>
                      <a:cubicBezTo>
                        <a:pt x="331" y="81"/>
                        <a:pt x="331" y="81"/>
                        <a:pt x="331" y="81"/>
                      </a:cubicBezTo>
                      <a:cubicBezTo>
                        <a:pt x="339" y="113"/>
                        <a:pt x="349" y="167"/>
                        <a:pt x="345" y="202"/>
                      </a:cubicBezTo>
                      <a:cubicBezTo>
                        <a:pt x="339" y="255"/>
                        <a:pt x="246" y="232"/>
                        <a:pt x="246" y="232"/>
                      </a:cubicBezTo>
                      <a:cubicBezTo>
                        <a:pt x="221" y="353"/>
                        <a:pt x="221" y="353"/>
                        <a:pt x="221" y="353"/>
                      </a:cubicBezTo>
                      <a:cubicBezTo>
                        <a:pt x="185" y="304"/>
                        <a:pt x="185" y="304"/>
                        <a:pt x="185" y="304"/>
                      </a:cubicBezTo>
                      <a:cubicBezTo>
                        <a:pt x="33" y="390"/>
                        <a:pt x="33" y="390"/>
                        <a:pt x="33" y="390"/>
                      </a:cubicBezTo>
                      <a:cubicBezTo>
                        <a:pt x="42" y="445"/>
                        <a:pt x="42" y="445"/>
                        <a:pt x="42" y="445"/>
                      </a:cubicBezTo>
                      <a:cubicBezTo>
                        <a:pt x="0" y="479"/>
                        <a:pt x="0" y="479"/>
                        <a:pt x="0" y="479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4" name="Freeform 20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701F107-3B6C-0907-48FE-BB6F28AD33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17" y="3119"/>
                  <a:ext cx="348" cy="235"/>
                </a:xfrm>
                <a:custGeom>
                  <a:avLst/>
                  <a:gdLst/>
                  <a:ahLst/>
                  <a:cxnLst>
                    <a:cxn ang="0">
                      <a:pos x="815" y="257"/>
                    </a:cxn>
                    <a:cxn ang="0">
                      <a:pos x="820" y="105"/>
                    </a:cxn>
                    <a:cxn ang="0">
                      <a:pos x="821" y="59"/>
                    </a:cxn>
                    <a:cxn ang="0">
                      <a:pos x="736" y="0"/>
                    </a:cxn>
                    <a:cxn ang="0">
                      <a:pos x="491" y="52"/>
                    </a:cxn>
                    <a:cxn ang="0">
                      <a:pos x="523" y="119"/>
                    </a:cxn>
                    <a:cxn ang="0">
                      <a:pos x="470" y="133"/>
                    </a:cxn>
                    <a:cxn ang="0">
                      <a:pos x="374" y="195"/>
                    </a:cxn>
                    <a:cxn ang="0">
                      <a:pos x="273" y="158"/>
                    </a:cxn>
                    <a:cxn ang="0">
                      <a:pos x="147" y="213"/>
                    </a:cxn>
                    <a:cxn ang="0">
                      <a:pos x="152" y="314"/>
                    </a:cxn>
                    <a:cxn ang="0">
                      <a:pos x="44" y="316"/>
                    </a:cxn>
                    <a:cxn ang="0">
                      <a:pos x="0" y="360"/>
                    </a:cxn>
                    <a:cxn ang="0">
                      <a:pos x="32" y="440"/>
                    </a:cxn>
                    <a:cxn ang="0">
                      <a:pos x="72" y="422"/>
                    </a:cxn>
                    <a:cxn ang="0">
                      <a:pos x="129" y="447"/>
                    </a:cxn>
                    <a:cxn ang="0">
                      <a:pos x="129" y="545"/>
                    </a:cxn>
                    <a:cxn ang="0">
                      <a:pos x="182" y="573"/>
                    </a:cxn>
                    <a:cxn ang="0">
                      <a:pos x="247" y="553"/>
                    </a:cxn>
                    <a:cxn ang="0">
                      <a:pos x="306" y="581"/>
                    </a:cxn>
                    <a:cxn ang="0">
                      <a:pos x="379" y="541"/>
                    </a:cxn>
                    <a:cxn ang="0">
                      <a:pos x="488" y="500"/>
                    </a:cxn>
                    <a:cxn ang="0">
                      <a:pos x="400" y="405"/>
                    </a:cxn>
                    <a:cxn ang="0">
                      <a:pos x="688" y="317"/>
                    </a:cxn>
                    <a:cxn ang="0">
                      <a:pos x="765" y="343"/>
                    </a:cxn>
                    <a:cxn ang="0">
                      <a:pos x="862" y="323"/>
                    </a:cxn>
                    <a:cxn ang="0">
                      <a:pos x="815" y="257"/>
                    </a:cxn>
                  </a:cxnLst>
                  <a:rect l="0" t="0" r="r" b="b"/>
                  <a:pathLst>
                    <a:path w="862" h="581">
                      <a:moveTo>
                        <a:pt x="815" y="257"/>
                      </a:moveTo>
                      <a:cubicBezTo>
                        <a:pt x="820" y="105"/>
                        <a:pt x="820" y="105"/>
                        <a:pt x="820" y="105"/>
                      </a:cubicBezTo>
                      <a:cubicBezTo>
                        <a:pt x="821" y="59"/>
                        <a:pt x="821" y="59"/>
                        <a:pt x="821" y="59"/>
                      </a:cubicBezTo>
                      <a:cubicBezTo>
                        <a:pt x="736" y="0"/>
                        <a:pt x="736" y="0"/>
                        <a:pt x="736" y="0"/>
                      </a:cubicBezTo>
                      <a:cubicBezTo>
                        <a:pt x="491" y="52"/>
                        <a:pt x="491" y="52"/>
                        <a:pt x="491" y="52"/>
                      </a:cubicBezTo>
                      <a:cubicBezTo>
                        <a:pt x="523" y="119"/>
                        <a:pt x="523" y="119"/>
                        <a:pt x="523" y="119"/>
                      </a:cubicBezTo>
                      <a:cubicBezTo>
                        <a:pt x="523" y="119"/>
                        <a:pt x="484" y="112"/>
                        <a:pt x="470" y="133"/>
                      </a:cubicBezTo>
                      <a:cubicBezTo>
                        <a:pt x="457" y="153"/>
                        <a:pt x="408" y="192"/>
                        <a:pt x="374" y="195"/>
                      </a:cubicBezTo>
                      <a:cubicBezTo>
                        <a:pt x="339" y="197"/>
                        <a:pt x="309" y="158"/>
                        <a:pt x="273" y="158"/>
                      </a:cubicBezTo>
                      <a:cubicBezTo>
                        <a:pt x="237" y="158"/>
                        <a:pt x="147" y="213"/>
                        <a:pt x="147" y="213"/>
                      </a:cubicBezTo>
                      <a:cubicBezTo>
                        <a:pt x="152" y="314"/>
                        <a:pt x="152" y="314"/>
                        <a:pt x="152" y="314"/>
                      </a:cubicBezTo>
                      <a:cubicBezTo>
                        <a:pt x="44" y="316"/>
                        <a:pt x="44" y="316"/>
                        <a:pt x="44" y="316"/>
                      </a:cubicBez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32" y="440"/>
                        <a:pt x="32" y="440"/>
                        <a:pt x="32" y="440"/>
                      </a:cubicBezTo>
                      <a:cubicBezTo>
                        <a:pt x="72" y="422"/>
                        <a:pt x="72" y="422"/>
                        <a:pt x="72" y="422"/>
                      </a:cubicBezTo>
                      <a:cubicBezTo>
                        <a:pt x="129" y="447"/>
                        <a:pt x="129" y="447"/>
                        <a:pt x="129" y="447"/>
                      </a:cubicBezTo>
                      <a:cubicBezTo>
                        <a:pt x="129" y="545"/>
                        <a:pt x="129" y="545"/>
                        <a:pt x="129" y="545"/>
                      </a:cubicBezTo>
                      <a:cubicBezTo>
                        <a:pt x="182" y="573"/>
                        <a:pt x="182" y="573"/>
                        <a:pt x="182" y="573"/>
                      </a:cubicBezTo>
                      <a:cubicBezTo>
                        <a:pt x="247" y="553"/>
                        <a:pt x="247" y="553"/>
                        <a:pt x="247" y="553"/>
                      </a:cubicBezTo>
                      <a:cubicBezTo>
                        <a:pt x="306" y="581"/>
                        <a:pt x="306" y="581"/>
                        <a:pt x="306" y="581"/>
                      </a:cubicBezTo>
                      <a:cubicBezTo>
                        <a:pt x="379" y="541"/>
                        <a:pt x="379" y="541"/>
                        <a:pt x="379" y="541"/>
                      </a:cubicBezTo>
                      <a:cubicBezTo>
                        <a:pt x="379" y="541"/>
                        <a:pt x="479" y="545"/>
                        <a:pt x="488" y="500"/>
                      </a:cubicBezTo>
                      <a:cubicBezTo>
                        <a:pt x="498" y="455"/>
                        <a:pt x="400" y="405"/>
                        <a:pt x="400" y="405"/>
                      </a:cubicBezTo>
                      <a:cubicBezTo>
                        <a:pt x="688" y="317"/>
                        <a:pt x="688" y="317"/>
                        <a:pt x="688" y="317"/>
                      </a:cubicBezTo>
                      <a:cubicBezTo>
                        <a:pt x="765" y="343"/>
                        <a:pt x="765" y="343"/>
                        <a:pt x="765" y="343"/>
                      </a:cubicBezTo>
                      <a:cubicBezTo>
                        <a:pt x="862" y="323"/>
                        <a:pt x="862" y="323"/>
                        <a:pt x="862" y="323"/>
                      </a:cubicBezTo>
                      <a:cubicBezTo>
                        <a:pt x="815" y="257"/>
                        <a:pt x="815" y="257"/>
                        <a:pt x="815" y="257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5" name="Freeform 20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D8FF437-2E1A-E984-E0D2-CBECE4A803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46" y="3283"/>
                  <a:ext cx="399" cy="292"/>
                </a:xfrm>
                <a:custGeom>
                  <a:avLst/>
                  <a:gdLst/>
                  <a:ahLst/>
                  <a:cxnLst>
                    <a:cxn ang="0">
                      <a:pos x="854" y="416"/>
                    </a:cxn>
                    <a:cxn ang="0">
                      <a:pos x="884" y="388"/>
                    </a:cxn>
                    <a:cxn ang="0">
                      <a:pos x="908" y="301"/>
                    </a:cxn>
                    <a:cxn ang="0">
                      <a:pos x="988" y="268"/>
                    </a:cxn>
                    <a:cxn ang="0">
                      <a:pos x="986" y="232"/>
                    </a:cxn>
                    <a:cxn ang="0">
                      <a:pos x="931" y="239"/>
                    </a:cxn>
                    <a:cxn ang="0">
                      <a:pos x="910" y="213"/>
                    </a:cxn>
                    <a:cxn ang="0">
                      <a:pos x="977" y="175"/>
                    </a:cxn>
                    <a:cxn ang="0">
                      <a:pos x="918" y="147"/>
                    </a:cxn>
                    <a:cxn ang="0">
                      <a:pos x="853" y="167"/>
                    </a:cxn>
                    <a:cxn ang="0">
                      <a:pos x="800" y="139"/>
                    </a:cxn>
                    <a:cxn ang="0">
                      <a:pos x="800" y="41"/>
                    </a:cxn>
                    <a:cxn ang="0">
                      <a:pos x="743" y="15"/>
                    </a:cxn>
                    <a:cxn ang="0">
                      <a:pos x="568" y="94"/>
                    </a:cxn>
                    <a:cxn ang="0">
                      <a:pos x="506" y="77"/>
                    </a:cxn>
                    <a:cxn ang="0">
                      <a:pos x="441" y="135"/>
                    </a:cxn>
                    <a:cxn ang="0">
                      <a:pos x="373" y="147"/>
                    </a:cxn>
                    <a:cxn ang="0">
                      <a:pos x="437" y="45"/>
                    </a:cxn>
                    <a:cxn ang="0">
                      <a:pos x="453" y="20"/>
                    </a:cxn>
                    <a:cxn ang="0">
                      <a:pos x="323" y="0"/>
                    </a:cxn>
                    <a:cxn ang="0">
                      <a:pos x="250" y="57"/>
                    </a:cxn>
                    <a:cxn ang="0">
                      <a:pos x="185" y="15"/>
                    </a:cxn>
                    <a:cxn ang="0">
                      <a:pos x="17" y="69"/>
                    </a:cxn>
                    <a:cxn ang="0">
                      <a:pos x="10" y="163"/>
                    </a:cxn>
                    <a:cxn ang="0">
                      <a:pos x="102" y="235"/>
                    </a:cxn>
                    <a:cxn ang="0">
                      <a:pos x="90" y="299"/>
                    </a:cxn>
                    <a:cxn ang="0">
                      <a:pos x="134" y="339"/>
                    </a:cxn>
                    <a:cxn ang="0">
                      <a:pos x="132" y="359"/>
                    </a:cxn>
                    <a:cxn ang="0">
                      <a:pos x="132" y="359"/>
                    </a:cxn>
                    <a:cxn ang="0">
                      <a:pos x="242" y="355"/>
                    </a:cxn>
                    <a:cxn ang="0">
                      <a:pos x="314" y="404"/>
                    </a:cxn>
                    <a:cxn ang="0">
                      <a:pos x="326" y="528"/>
                    </a:cxn>
                    <a:cxn ang="0">
                      <a:pos x="397" y="508"/>
                    </a:cxn>
                    <a:cxn ang="0">
                      <a:pos x="493" y="601"/>
                    </a:cxn>
                    <a:cxn ang="0">
                      <a:pos x="528" y="587"/>
                    </a:cxn>
                    <a:cxn ang="0">
                      <a:pos x="640" y="712"/>
                    </a:cxn>
                    <a:cxn ang="0">
                      <a:pos x="723" y="668"/>
                    </a:cxn>
                    <a:cxn ang="0">
                      <a:pos x="694" y="542"/>
                    </a:cxn>
                    <a:cxn ang="0">
                      <a:pos x="744" y="442"/>
                    </a:cxn>
                    <a:cxn ang="0">
                      <a:pos x="854" y="418"/>
                    </a:cxn>
                    <a:cxn ang="0">
                      <a:pos x="854" y="416"/>
                    </a:cxn>
                  </a:cxnLst>
                  <a:rect l="0" t="0" r="r" b="b"/>
                  <a:pathLst>
                    <a:path w="988" h="723">
                      <a:moveTo>
                        <a:pt x="854" y="416"/>
                      </a:moveTo>
                      <a:cubicBezTo>
                        <a:pt x="854" y="416"/>
                        <a:pt x="863" y="407"/>
                        <a:pt x="884" y="388"/>
                      </a:cubicBezTo>
                      <a:cubicBezTo>
                        <a:pt x="905" y="368"/>
                        <a:pt x="908" y="301"/>
                        <a:pt x="908" y="301"/>
                      </a:cubicBezTo>
                      <a:cubicBezTo>
                        <a:pt x="988" y="268"/>
                        <a:pt x="988" y="268"/>
                        <a:pt x="988" y="268"/>
                      </a:cubicBezTo>
                      <a:cubicBezTo>
                        <a:pt x="986" y="232"/>
                        <a:pt x="986" y="232"/>
                        <a:pt x="986" y="232"/>
                      </a:cubicBezTo>
                      <a:cubicBezTo>
                        <a:pt x="931" y="239"/>
                        <a:pt x="931" y="239"/>
                        <a:pt x="931" y="239"/>
                      </a:cubicBezTo>
                      <a:cubicBezTo>
                        <a:pt x="910" y="213"/>
                        <a:pt x="910" y="213"/>
                        <a:pt x="910" y="213"/>
                      </a:cubicBezTo>
                      <a:cubicBezTo>
                        <a:pt x="977" y="175"/>
                        <a:pt x="977" y="175"/>
                        <a:pt x="977" y="175"/>
                      </a:cubicBezTo>
                      <a:cubicBezTo>
                        <a:pt x="918" y="147"/>
                        <a:pt x="918" y="147"/>
                        <a:pt x="918" y="147"/>
                      </a:cubicBezTo>
                      <a:cubicBezTo>
                        <a:pt x="853" y="167"/>
                        <a:pt x="853" y="167"/>
                        <a:pt x="853" y="167"/>
                      </a:cubicBezTo>
                      <a:cubicBezTo>
                        <a:pt x="800" y="139"/>
                        <a:pt x="800" y="139"/>
                        <a:pt x="800" y="139"/>
                      </a:cubicBezTo>
                      <a:cubicBezTo>
                        <a:pt x="800" y="41"/>
                        <a:pt x="800" y="41"/>
                        <a:pt x="800" y="41"/>
                      </a:cubicBezTo>
                      <a:cubicBezTo>
                        <a:pt x="743" y="15"/>
                        <a:pt x="743" y="15"/>
                        <a:pt x="743" y="15"/>
                      </a:cubicBezTo>
                      <a:cubicBezTo>
                        <a:pt x="568" y="94"/>
                        <a:pt x="568" y="94"/>
                        <a:pt x="568" y="94"/>
                      </a:cubicBezTo>
                      <a:cubicBezTo>
                        <a:pt x="506" y="77"/>
                        <a:pt x="506" y="77"/>
                        <a:pt x="506" y="77"/>
                      </a:cubicBezTo>
                      <a:cubicBezTo>
                        <a:pt x="441" y="135"/>
                        <a:pt x="441" y="135"/>
                        <a:pt x="441" y="135"/>
                      </a:cubicBezTo>
                      <a:cubicBezTo>
                        <a:pt x="441" y="135"/>
                        <a:pt x="421" y="200"/>
                        <a:pt x="373" y="147"/>
                      </a:cubicBezTo>
                      <a:cubicBezTo>
                        <a:pt x="323" y="94"/>
                        <a:pt x="437" y="45"/>
                        <a:pt x="437" y="45"/>
                      </a:cubicBezTo>
                      <a:cubicBezTo>
                        <a:pt x="453" y="20"/>
                        <a:pt x="453" y="20"/>
                        <a:pt x="453" y="20"/>
                      </a:cubicBezTo>
                      <a:cubicBezTo>
                        <a:pt x="323" y="0"/>
                        <a:pt x="323" y="0"/>
                        <a:pt x="323" y="0"/>
                      </a:cubicBezTo>
                      <a:cubicBezTo>
                        <a:pt x="250" y="57"/>
                        <a:pt x="250" y="57"/>
                        <a:pt x="250" y="57"/>
                      </a:cubicBezTo>
                      <a:cubicBezTo>
                        <a:pt x="185" y="15"/>
                        <a:pt x="185" y="15"/>
                        <a:pt x="185" y="15"/>
                      </a:cubicBezTo>
                      <a:cubicBezTo>
                        <a:pt x="17" y="69"/>
                        <a:pt x="17" y="69"/>
                        <a:pt x="17" y="69"/>
                      </a:cubicBezTo>
                      <a:cubicBezTo>
                        <a:pt x="7" y="102"/>
                        <a:pt x="0" y="140"/>
                        <a:pt x="10" y="163"/>
                      </a:cubicBezTo>
                      <a:cubicBezTo>
                        <a:pt x="30" y="211"/>
                        <a:pt x="102" y="235"/>
                        <a:pt x="102" y="235"/>
                      </a:cubicBezTo>
                      <a:cubicBezTo>
                        <a:pt x="102" y="235"/>
                        <a:pt x="82" y="263"/>
                        <a:pt x="90" y="299"/>
                      </a:cubicBezTo>
                      <a:cubicBezTo>
                        <a:pt x="98" y="335"/>
                        <a:pt x="134" y="339"/>
                        <a:pt x="134" y="339"/>
                      </a:cubicBezTo>
                      <a:cubicBezTo>
                        <a:pt x="134" y="339"/>
                        <a:pt x="134" y="347"/>
                        <a:pt x="132" y="359"/>
                      </a:cubicBezTo>
                      <a:cubicBezTo>
                        <a:pt x="132" y="359"/>
                        <a:pt x="132" y="359"/>
                        <a:pt x="132" y="359"/>
                      </a:cubicBezTo>
                      <a:cubicBezTo>
                        <a:pt x="242" y="355"/>
                        <a:pt x="242" y="355"/>
                        <a:pt x="242" y="355"/>
                      </a:cubicBezTo>
                      <a:cubicBezTo>
                        <a:pt x="242" y="355"/>
                        <a:pt x="290" y="364"/>
                        <a:pt x="314" y="404"/>
                      </a:cubicBezTo>
                      <a:cubicBezTo>
                        <a:pt x="337" y="444"/>
                        <a:pt x="305" y="528"/>
                        <a:pt x="326" y="528"/>
                      </a:cubicBezTo>
                      <a:cubicBezTo>
                        <a:pt x="346" y="528"/>
                        <a:pt x="397" y="508"/>
                        <a:pt x="397" y="508"/>
                      </a:cubicBezTo>
                      <a:cubicBezTo>
                        <a:pt x="493" y="601"/>
                        <a:pt x="493" y="601"/>
                        <a:pt x="493" y="601"/>
                      </a:cubicBezTo>
                      <a:cubicBezTo>
                        <a:pt x="502" y="593"/>
                        <a:pt x="513" y="588"/>
                        <a:pt x="528" y="587"/>
                      </a:cubicBezTo>
                      <a:cubicBezTo>
                        <a:pt x="597" y="585"/>
                        <a:pt x="640" y="712"/>
                        <a:pt x="640" y="712"/>
                      </a:cubicBezTo>
                      <a:cubicBezTo>
                        <a:pt x="640" y="712"/>
                        <a:pt x="697" y="723"/>
                        <a:pt x="723" y="668"/>
                      </a:cubicBezTo>
                      <a:cubicBezTo>
                        <a:pt x="749" y="613"/>
                        <a:pt x="694" y="542"/>
                        <a:pt x="694" y="542"/>
                      </a:cubicBezTo>
                      <a:cubicBezTo>
                        <a:pt x="744" y="442"/>
                        <a:pt x="744" y="442"/>
                        <a:pt x="744" y="442"/>
                      </a:cubicBezTo>
                      <a:cubicBezTo>
                        <a:pt x="854" y="418"/>
                        <a:pt x="854" y="418"/>
                        <a:pt x="854" y="418"/>
                      </a:cubicBezTo>
                      <a:cubicBezTo>
                        <a:pt x="854" y="416"/>
                        <a:pt x="854" y="416"/>
                        <a:pt x="854" y="41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6" name="Freeform 20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5DFA95C-9A12-4A25-2A57-4AE9334385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77" y="3104"/>
                  <a:ext cx="268" cy="260"/>
                </a:xfrm>
                <a:custGeom>
                  <a:avLst/>
                  <a:gdLst/>
                  <a:ahLst/>
                  <a:cxnLst>
                    <a:cxn ang="0">
                      <a:pos x="87" y="457"/>
                    </a:cxn>
                    <a:cxn ang="0">
                      <a:pos x="130" y="463"/>
                    </a:cxn>
                    <a:cxn ang="0">
                      <a:pos x="114" y="488"/>
                    </a:cxn>
                    <a:cxn ang="0">
                      <a:pos x="49" y="590"/>
                    </a:cxn>
                    <a:cxn ang="0">
                      <a:pos x="118" y="578"/>
                    </a:cxn>
                    <a:cxn ang="0">
                      <a:pos x="183" y="520"/>
                    </a:cxn>
                    <a:cxn ang="0">
                      <a:pos x="245" y="537"/>
                    </a:cxn>
                    <a:cxn ang="0">
                      <a:pos x="320" y="503"/>
                    </a:cxn>
                    <a:cxn ang="0">
                      <a:pos x="317" y="505"/>
                    </a:cxn>
                    <a:cxn ang="0">
                      <a:pos x="247" y="445"/>
                    </a:cxn>
                    <a:cxn ang="0">
                      <a:pos x="226" y="327"/>
                    </a:cxn>
                    <a:cxn ang="0">
                      <a:pos x="291" y="256"/>
                    </a:cxn>
                    <a:cxn ang="0">
                      <a:pos x="403" y="272"/>
                    </a:cxn>
                    <a:cxn ang="0">
                      <a:pos x="420" y="354"/>
                    </a:cxn>
                    <a:cxn ang="0">
                      <a:pos x="500" y="352"/>
                    </a:cxn>
                    <a:cxn ang="0">
                      <a:pos x="495" y="251"/>
                    </a:cxn>
                    <a:cxn ang="0">
                      <a:pos x="621" y="196"/>
                    </a:cxn>
                    <a:cxn ang="0">
                      <a:pos x="646" y="201"/>
                    </a:cxn>
                    <a:cxn ang="0">
                      <a:pos x="664" y="154"/>
                    </a:cxn>
                    <a:cxn ang="0">
                      <a:pos x="621" y="72"/>
                    </a:cxn>
                    <a:cxn ang="0">
                      <a:pos x="560" y="67"/>
                    </a:cxn>
                    <a:cxn ang="0">
                      <a:pos x="539" y="0"/>
                    </a:cxn>
                    <a:cxn ang="0">
                      <a:pos x="394" y="85"/>
                    </a:cxn>
                    <a:cxn ang="0">
                      <a:pos x="300" y="191"/>
                    </a:cxn>
                    <a:cxn ang="0">
                      <a:pos x="192" y="113"/>
                    </a:cxn>
                    <a:cxn ang="0">
                      <a:pos x="160" y="125"/>
                    </a:cxn>
                    <a:cxn ang="0">
                      <a:pos x="157" y="246"/>
                    </a:cxn>
                    <a:cxn ang="0">
                      <a:pos x="77" y="249"/>
                    </a:cxn>
                    <a:cxn ang="0">
                      <a:pos x="70" y="364"/>
                    </a:cxn>
                    <a:cxn ang="0">
                      <a:pos x="125" y="391"/>
                    </a:cxn>
                    <a:cxn ang="0">
                      <a:pos x="87" y="457"/>
                    </a:cxn>
                  </a:cxnLst>
                  <a:rect l="0" t="0" r="r" b="b"/>
                  <a:pathLst>
                    <a:path w="664" h="643">
                      <a:moveTo>
                        <a:pt x="87" y="457"/>
                      </a:moveTo>
                      <a:cubicBezTo>
                        <a:pt x="130" y="463"/>
                        <a:pt x="130" y="463"/>
                        <a:pt x="130" y="463"/>
                      </a:cubicBezTo>
                      <a:cubicBezTo>
                        <a:pt x="114" y="488"/>
                        <a:pt x="114" y="488"/>
                        <a:pt x="114" y="488"/>
                      </a:cubicBezTo>
                      <a:cubicBezTo>
                        <a:pt x="114" y="488"/>
                        <a:pt x="0" y="537"/>
                        <a:pt x="49" y="590"/>
                      </a:cubicBezTo>
                      <a:cubicBezTo>
                        <a:pt x="98" y="643"/>
                        <a:pt x="118" y="578"/>
                        <a:pt x="118" y="578"/>
                      </a:cubicBezTo>
                      <a:cubicBezTo>
                        <a:pt x="183" y="520"/>
                        <a:pt x="183" y="520"/>
                        <a:pt x="183" y="520"/>
                      </a:cubicBezTo>
                      <a:cubicBezTo>
                        <a:pt x="245" y="537"/>
                        <a:pt x="245" y="537"/>
                        <a:pt x="245" y="537"/>
                      </a:cubicBezTo>
                      <a:cubicBezTo>
                        <a:pt x="320" y="503"/>
                        <a:pt x="320" y="503"/>
                        <a:pt x="320" y="503"/>
                      </a:cubicBezTo>
                      <a:cubicBezTo>
                        <a:pt x="317" y="505"/>
                        <a:pt x="317" y="505"/>
                        <a:pt x="317" y="505"/>
                      </a:cubicBezTo>
                      <a:cubicBezTo>
                        <a:pt x="247" y="445"/>
                        <a:pt x="247" y="445"/>
                        <a:pt x="247" y="445"/>
                      </a:cubicBezTo>
                      <a:cubicBezTo>
                        <a:pt x="226" y="327"/>
                        <a:pt x="226" y="327"/>
                        <a:pt x="226" y="327"/>
                      </a:cubicBezTo>
                      <a:cubicBezTo>
                        <a:pt x="226" y="327"/>
                        <a:pt x="233" y="276"/>
                        <a:pt x="291" y="256"/>
                      </a:cubicBezTo>
                      <a:cubicBezTo>
                        <a:pt x="348" y="235"/>
                        <a:pt x="403" y="272"/>
                        <a:pt x="403" y="272"/>
                      </a:cubicBezTo>
                      <a:cubicBezTo>
                        <a:pt x="420" y="354"/>
                        <a:pt x="420" y="354"/>
                        <a:pt x="420" y="354"/>
                      </a:cubicBezTo>
                      <a:cubicBezTo>
                        <a:pt x="500" y="352"/>
                        <a:pt x="500" y="352"/>
                        <a:pt x="500" y="352"/>
                      </a:cubicBezTo>
                      <a:cubicBezTo>
                        <a:pt x="495" y="251"/>
                        <a:pt x="495" y="251"/>
                        <a:pt x="495" y="251"/>
                      </a:cubicBezTo>
                      <a:cubicBezTo>
                        <a:pt x="495" y="251"/>
                        <a:pt x="585" y="196"/>
                        <a:pt x="621" y="196"/>
                      </a:cubicBezTo>
                      <a:cubicBezTo>
                        <a:pt x="629" y="196"/>
                        <a:pt x="638" y="198"/>
                        <a:pt x="646" y="201"/>
                      </a:cubicBezTo>
                      <a:cubicBezTo>
                        <a:pt x="664" y="154"/>
                        <a:pt x="664" y="154"/>
                        <a:pt x="664" y="154"/>
                      </a:cubicBezTo>
                      <a:cubicBezTo>
                        <a:pt x="621" y="72"/>
                        <a:pt x="621" y="72"/>
                        <a:pt x="621" y="72"/>
                      </a:cubicBezTo>
                      <a:cubicBezTo>
                        <a:pt x="621" y="72"/>
                        <a:pt x="578" y="76"/>
                        <a:pt x="560" y="67"/>
                      </a:cubicBezTo>
                      <a:cubicBezTo>
                        <a:pt x="541" y="58"/>
                        <a:pt x="539" y="0"/>
                        <a:pt x="539" y="0"/>
                      </a:cubicBezTo>
                      <a:cubicBezTo>
                        <a:pt x="539" y="0"/>
                        <a:pt x="478" y="35"/>
                        <a:pt x="394" y="85"/>
                      </a:cubicBezTo>
                      <a:cubicBezTo>
                        <a:pt x="309" y="136"/>
                        <a:pt x="369" y="173"/>
                        <a:pt x="300" y="191"/>
                      </a:cubicBezTo>
                      <a:cubicBezTo>
                        <a:pt x="231" y="210"/>
                        <a:pt x="192" y="113"/>
                        <a:pt x="192" y="113"/>
                      </a:cubicBezTo>
                      <a:cubicBezTo>
                        <a:pt x="160" y="125"/>
                        <a:pt x="160" y="125"/>
                        <a:pt x="160" y="125"/>
                      </a:cubicBezTo>
                      <a:cubicBezTo>
                        <a:pt x="157" y="246"/>
                        <a:pt x="157" y="246"/>
                        <a:pt x="157" y="246"/>
                      </a:cubicBezTo>
                      <a:cubicBezTo>
                        <a:pt x="77" y="249"/>
                        <a:pt x="77" y="249"/>
                        <a:pt x="77" y="249"/>
                      </a:cubicBezTo>
                      <a:cubicBezTo>
                        <a:pt x="70" y="364"/>
                        <a:pt x="70" y="364"/>
                        <a:pt x="70" y="364"/>
                      </a:cubicBezTo>
                      <a:cubicBezTo>
                        <a:pt x="125" y="391"/>
                        <a:pt x="125" y="391"/>
                        <a:pt x="125" y="391"/>
                      </a:cubicBezTo>
                      <a:cubicBezTo>
                        <a:pt x="87" y="457"/>
                        <a:pt x="87" y="457"/>
                        <a:pt x="87" y="457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37" name="Freeform 20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26F3E17-65B1-DB04-6E51-71C7FDFAE3E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67" y="3199"/>
                  <a:ext cx="79" cy="109"/>
                </a:xfrm>
                <a:custGeom>
                  <a:avLst/>
                  <a:gdLst/>
                  <a:ahLst/>
                  <a:cxnLst>
                    <a:cxn ang="0">
                      <a:pos x="92" y="269"/>
                    </a:cxn>
                    <a:cxn ang="0">
                      <a:pos x="155" y="241"/>
                    </a:cxn>
                    <a:cxn ang="0">
                      <a:pos x="123" y="162"/>
                    </a:cxn>
                    <a:cxn ang="0">
                      <a:pos x="167" y="118"/>
                    </a:cxn>
                    <a:cxn ang="0">
                      <a:pos x="195" y="118"/>
                    </a:cxn>
                    <a:cxn ang="0">
                      <a:pos x="178" y="36"/>
                    </a:cxn>
                    <a:cxn ang="0">
                      <a:pos x="66" y="20"/>
                    </a:cxn>
                    <a:cxn ang="0">
                      <a:pos x="0" y="91"/>
                    </a:cxn>
                    <a:cxn ang="0">
                      <a:pos x="21" y="209"/>
                    </a:cxn>
                    <a:cxn ang="0">
                      <a:pos x="92" y="269"/>
                    </a:cxn>
                  </a:cxnLst>
                  <a:rect l="0" t="0" r="r" b="b"/>
                  <a:pathLst>
                    <a:path w="195" h="269">
                      <a:moveTo>
                        <a:pt x="92" y="269"/>
                      </a:moveTo>
                      <a:cubicBezTo>
                        <a:pt x="155" y="241"/>
                        <a:pt x="155" y="241"/>
                        <a:pt x="155" y="241"/>
                      </a:cubicBezTo>
                      <a:cubicBezTo>
                        <a:pt x="123" y="162"/>
                        <a:pt x="123" y="162"/>
                        <a:pt x="123" y="162"/>
                      </a:cubicBezTo>
                      <a:cubicBezTo>
                        <a:pt x="167" y="118"/>
                        <a:pt x="167" y="118"/>
                        <a:pt x="167" y="118"/>
                      </a:cubicBezTo>
                      <a:cubicBezTo>
                        <a:pt x="195" y="118"/>
                        <a:pt x="195" y="118"/>
                        <a:pt x="195" y="118"/>
                      </a:cubicBezTo>
                      <a:cubicBezTo>
                        <a:pt x="178" y="36"/>
                        <a:pt x="178" y="36"/>
                        <a:pt x="178" y="36"/>
                      </a:cubicBezTo>
                      <a:cubicBezTo>
                        <a:pt x="178" y="36"/>
                        <a:pt x="123" y="0"/>
                        <a:pt x="66" y="20"/>
                      </a:cubicBezTo>
                      <a:cubicBezTo>
                        <a:pt x="7" y="40"/>
                        <a:pt x="0" y="91"/>
                        <a:pt x="0" y="91"/>
                      </a:cubicBezTo>
                      <a:cubicBezTo>
                        <a:pt x="21" y="209"/>
                        <a:pt x="21" y="209"/>
                        <a:pt x="21" y="209"/>
                      </a:cubicBezTo>
                      <a:cubicBezTo>
                        <a:pt x="92" y="269"/>
                        <a:pt x="92" y="269"/>
                        <a:pt x="92" y="26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7" name="Group 206">
                <a:extLst>
                  <a:ext uri="{FF2B5EF4-FFF2-40B4-BE49-F238E27FC236}">
                    <a16:creationId xmlns:a16="http://schemas.microsoft.com/office/drawing/2014/main" id="{5732EAE2-0DB4-1121-D7C0-0717EDAF3559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897313" y="4894263"/>
                <a:ext cx="1806575" cy="1114425"/>
                <a:chOff x="3832" y="3141"/>
                <a:chExt cx="1138" cy="702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9D9D9D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8" name="Freeform 20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BE54FD6-7FEB-E0EC-3844-0C1C57D00A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92" y="3248"/>
                  <a:ext cx="319" cy="271"/>
                </a:xfrm>
                <a:custGeom>
                  <a:avLst/>
                  <a:gdLst/>
                  <a:ahLst/>
                  <a:cxnLst>
                    <a:cxn ang="0">
                      <a:pos x="505" y="0"/>
                    </a:cxn>
                    <a:cxn ang="0">
                      <a:pos x="218" y="88"/>
                    </a:cxn>
                    <a:cxn ang="0">
                      <a:pos x="305" y="183"/>
                    </a:cxn>
                    <a:cxn ang="0">
                      <a:pos x="197" y="224"/>
                    </a:cxn>
                    <a:cxn ang="0">
                      <a:pos x="57" y="302"/>
                    </a:cxn>
                    <a:cxn ang="0">
                      <a:pos x="78" y="328"/>
                    </a:cxn>
                    <a:cxn ang="0">
                      <a:pos x="133" y="321"/>
                    </a:cxn>
                    <a:cxn ang="0">
                      <a:pos x="135" y="357"/>
                    </a:cxn>
                    <a:cxn ang="0">
                      <a:pos x="54" y="390"/>
                    </a:cxn>
                    <a:cxn ang="0">
                      <a:pos x="30" y="476"/>
                    </a:cxn>
                    <a:cxn ang="0">
                      <a:pos x="0" y="504"/>
                    </a:cxn>
                    <a:cxn ang="0">
                      <a:pos x="19" y="592"/>
                    </a:cxn>
                    <a:cxn ang="0">
                      <a:pos x="80" y="604"/>
                    </a:cxn>
                    <a:cxn ang="0">
                      <a:pos x="149" y="630"/>
                    </a:cxn>
                    <a:cxn ang="0">
                      <a:pos x="255" y="511"/>
                    </a:cxn>
                    <a:cxn ang="0">
                      <a:pos x="421" y="672"/>
                    </a:cxn>
                    <a:cxn ang="0">
                      <a:pos x="481" y="627"/>
                    </a:cxn>
                    <a:cxn ang="0">
                      <a:pos x="449" y="627"/>
                    </a:cxn>
                    <a:cxn ang="0">
                      <a:pos x="526" y="514"/>
                    </a:cxn>
                    <a:cxn ang="0">
                      <a:pos x="497" y="510"/>
                    </a:cxn>
                    <a:cxn ang="0">
                      <a:pos x="537" y="456"/>
                    </a:cxn>
                    <a:cxn ang="0">
                      <a:pos x="667" y="459"/>
                    </a:cxn>
                    <a:cxn ang="0">
                      <a:pos x="696" y="274"/>
                    </a:cxn>
                    <a:cxn ang="0">
                      <a:pos x="790" y="142"/>
                    </a:cxn>
                    <a:cxn ang="0">
                      <a:pos x="740" y="99"/>
                    </a:cxn>
                    <a:cxn ang="0">
                      <a:pos x="583" y="26"/>
                    </a:cxn>
                    <a:cxn ang="0">
                      <a:pos x="505" y="0"/>
                    </a:cxn>
                  </a:cxnLst>
                  <a:rect l="0" t="0" r="r" b="b"/>
                  <a:pathLst>
                    <a:path w="790" h="672">
                      <a:moveTo>
                        <a:pt x="505" y="0"/>
                      </a:moveTo>
                      <a:cubicBezTo>
                        <a:pt x="218" y="88"/>
                        <a:pt x="218" y="88"/>
                        <a:pt x="218" y="88"/>
                      </a:cubicBezTo>
                      <a:cubicBezTo>
                        <a:pt x="218" y="88"/>
                        <a:pt x="315" y="138"/>
                        <a:pt x="305" y="183"/>
                      </a:cubicBezTo>
                      <a:cubicBezTo>
                        <a:pt x="296" y="228"/>
                        <a:pt x="197" y="224"/>
                        <a:pt x="197" y="224"/>
                      </a:cubicBezTo>
                      <a:cubicBezTo>
                        <a:pt x="57" y="302"/>
                        <a:pt x="57" y="302"/>
                        <a:pt x="57" y="302"/>
                      </a:cubicBezTo>
                      <a:cubicBezTo>
                        <a:pt x="78" y="328"/>
                        <a:pt x="78" y="328"/>
                        <a:pt x="78" y="328"/>
                      </a:cubicBezTo>
                      <a:cubicBezTo>
                        <a:pt x="133" y="321"/>
                        <a:pt x="133" y="321"/>
                        <a:pt x="133" y="321"/>
                      </a:cubicBezTo>
                      <a:cubicBezTo>
                        <a:pt x="135" y="357"/>
                        <a:pt x="135" y="357"/>
                        <a:pt x="135" y="357"/>
                      </a:cubicBezTo>
                      <a:cubicBezTo>
                        <a:pt x="54" y="390"/>
                        <a:pt x="54" y="390"/>
                        <a:pt x="54" y="390"/>
                      </a:cubicBezTo>
                      <a:cubicBezTo>
                        <a:pt x="54" y="390"/>
                        <a:pt x="52" y="457"/>
                        <a:pt x="30" y="476"/>
                      </a:cubicBezTo>
                      <a:cubicBezTo>
                        <a:pt x="9" y="495"/>
                        <a:pt x="0" y="504"/>
                        <a:pt x="0" y="504"/>
                      </a:cubicBezTo>
                      <a:cubicBezTo>
                        <a:pt x="19" y="592"/>
                        <a:pt x="19" y="592"/>
                        <a:pt x="19" y="592"/>
                      </a:cubicBezTo>
                      <a:cubicBezTo>
                        <a:pt x="19" y="592"/>
                        <a:pt x="52" y="580"/>
                        <a:pt x="80" y="604"/>
                      </a:cubicBezTo>
                      <a:cubicBezTo>
                        <a:pt x="109" y="628"/>
                        <a:pt x="149" y="630"/>
                        <a:pt x="149" y="630"/>
                      </a:cubicBezTo>
                      <a:cubicBezTo>
                        <a:pt x="149" y="630"/>
                        <a:pt x="166" y="490"/>
                        <a:pt x="255" y="511"/>
                      </a:cubicBezTo>
                      <a:cubicBezTo>
                        <a:pt x="346" y="533"/>
                        <a:pt x="421" y="672"/>
                        <a:pt x="421" y="672"/>
                      </a:cubicBezTo>
                      <a:cubicBezTo>
                        <a:pt x="481" y="627"/>
                        <a:pt x="481" y="627"/>
                        <a:pt x="481" y="627"/>
                      </a:cubicBezTo>
                      <a:cubicBezTo>
                        <a:pt x="449" y="627"/>
                        <a:pt x="449" y="627"/>
                        <a:pt x="449" y="627"/>
                      </a:cubicBezTo>
                      <a:cubicBezTo>
                        <a:pt x="526" y="514"/>
                        <a:pt x="526" y="514"/>
                        <a:pt x="526" y="514"/>
                      </a:cubicBezTo>
                      <a:cubicBezTo>
                        <a:pt x="497" y="510"/>
                        <a:pt x="497" y="510"/>
                        <a:pt x="497" y="510"/>
                      </a:cubicBezTo>
                      <a:cubicBezTo>
                        <a:pt x="537" y="456"/>
                        <a:pt x="537" y="456"/>
                        <a:pt x="537" y="456"/>
                      </a:cubicBezTo>
                      <a:cubicBezTo>
                        <a:pt x="667" y="459"/>
                        <a:pt x="667" y="459"/>
                        <a:pt x="667" y="459"/>
                      </a:cubicBezTo>
                      <a:cubicBezTo>
                        <a:pt x="696" y="274"/>
                        <a:pt x="696" y="274"/>
                        <a:pt x="696" y="274"/>
                      </a:cubicBezTo>
                      <a:cubicBezTo>
                        <a:pt x="790" y="142"/>
                        <a:pt x="790" y="142"/>
                        <a:pt x="790" y="142"/>
                      </a:cubicBezTo>
                      <a:cubicBezTo>
                        <a:pt x="740" y="99"/>
                        <a:pt x="740" y="99"/>
                        <a:pt x="740" y="99"/>
                      </a:cubicBezTo>
                      <a:cubicBezTo>
                        <a:pt x="583" y="26"/>
                        <a:pt x="583" y="26"/>
                        <a:pt x="583" y="26"/>
                      </a:cubicBezTo>
                      <a:cubicBezTo>
                        <a:pt x="505" y="0"/>
                        <a:pt x="505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" name="Freeform 20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81F499B-B6DF-D43F-7C24-F8D650E2F7B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32" y="3446"/>
                  <a:ext cx="332" cy="283"/>
                </a:xfrm>
                <a:custGeom>
                  <a:avLst/>
                  <a:gdLst/>
                  <a:ahLst/>
                  <a:cxnLst>
                    <a:cxn ang="0">
                      <a:pos x="818" y="223"/>
                    </a:cxn>
                    <a:cxn ang="0">
                      <a:pos x="817" y="181"/>
                    </a:cxn>
                    <a:cxn ang="0">
                      <a:pos x="651" y="21"/>
                    </a:cxn>
                    <a:cxn ang="0">
                      <a:pos x="544" y="139"/>
                    </a:cxn>
                    <a:cxn ang="0">
                      <a:pos x="475" y="113"/>
                    </a:cxn>
                    <a:cxn ang="0">
                      <a:pos x="414" y="101"/>
                    </a:cxn>
                    <a:cxn ang="0">
                      <a:pos x="395" y="16"/>
                    </a:cxn>
                    <a:cxn ang="0">
                      <a:pos x="285" y="40"/>
                    </a:cxn>
                    <a:cxn ang="0">
                      <a:pos x="235" y="139"/>
                    </a:cxn>
                    <a:cxn ang="0">
                      <a:pos x="264" y="265"/>
                    </a:cxn>
                    <a:cxn ang="0">
                      <a:pos x="181" y="308"/>
                    </a:cxn>
                    <a:cxn ang="0">
                      <a:pos x="69" y="184"/>
                    </a:cxn>
                    <a:cxn ang="0">
                      <a:pos x="14" y="286"/>
                    </a:cxn>
                    <a:cxn ang="0">
                      <a:pos x="147" y="410"/>
                    </a:cxn>
                    <a:cxn ang="0">
                      <a:pos x="95" y="442"/>
                    </a:cxn>
                    <a:cxn ang="0">
                      <a:pos x="181" y="583"/>
                    </a:cxn>
                    <a:cxn ang="0">
                      <a:pos x="264" y="605"/>
                    </a:cxn>
                    <a:cxn ang="0">
                      <a:pos x="434" y="702"/>
                    </a:cxn>
                    <a:cxn ang="0">
                      <a:pos x="433" y="702"/>
                    </a:cxn>
                    <a:cxn ang="0">
                      <a:pos x="503" y="628"/>
                    </a:cxn>
                    <a:cxn ang="0">
                      <a:pos x="638" y="558"/>
                    </a:cxn>
                    <a:cxn ang="0">
                      <a:pos x="822" y="544"/>
                    </a:cxn>
                    <a:cxn ang="0">
                      <a:pos x="794" y="361"/>
                    </a:cxn>
                    <a:cxn ang="0">
                      <a:pos x="818" y="223"/>
                    </a:cxn>
                  </a:cxnLst>
                  <a:rect l="0" t="0" r="r" b="b"/>
                  <a:pathLst>
                    <a:path w="822" h="702">
                      <a:moveTo>
                        <a:pt x="818" y="223"/>
                      </a:moveTo>
                      <a:cubicBezTo>
                        <a:pt x="818" y="223"/>
                        <a:pt x="818" y="206"/>
                        <a:pt x="817" y="181"/>
                      </a:cubicBezTo>
                      <a:cubicBezTo>
                        <a:pt x="817" y="181"/>
                        <a:pt x="742" y="43"/>
                        <a:pt x="651" y="21"/>
                      </a:cubicBezTo>
                      <a:cubicBezTo>
                        <a:pt x="561" y="0"/>
                        <a:pt x="544" y="139"/>
                        <a:pt x="544" y="139"/>
                      </a:cubicBezTo>
                      <a:cubicBezTo>
                        <a:pt x="544" y="139"/>
                        <a:pt x="504" y="137"/>
                        <a:pt x="475" y="113"/>
                      </a:cubicBezTo>
                      <a:cubicBezTo>
                        <a:pt x="447" y="90"/>
                        <a:pt x="414" y="101"/>
                        <a:pt x="414" y="101"/>
                      </a:cubicBezTo>
                      <a:cubicBezTo>
                        <a:pt x="395" y="16"/>
                        <a:pt x="395" y="16"/>
                        <a:pt x="395" y="16"/>
                      </a:cubicBezTo>
                      <a:cubicBezTo>
                        <a:pt x="285" y="40"/>
                        <a:pt x="285" y="40"/>
                        <a:pt x="285" y="40"/>
                      </a:cubicBezTo>
                      <a:cubicBezTo>
                        <a:pt x="235" y="139"/>
                        <a:pt x="235" y="139"/>
                        <a:pt x="235" y="139"/>
                      </a:cubicBezTo>
                      <a:cubicBezTo>
                        <a:pt x="235" y="139"/>
                        <a:pt x="290" y="210"/>
                        <a:pt x="264" y="265"/>
                      </a:cubicBezTo>
                      <a:cubicBezTo>
                        <a:pt x="238" y="320"/>
                        <a:pt x="181" y="308"/>
                        <a:pt x="181" y="308"/>
                      </a:cubicBezTo>
                      <a:cubicBezTo>
                        <a:pt x="181" y="308"/>
                        <a:pt x="138" y="182"/>
                        <a:pt x="69" y="184"/>
                      </a:cubicBezTo>
                      <a:cubicBezTo>
                        <a:pt x="0" y="187"/>
                        <a:pt x="14" y="286"/>
                        <a:pt x="14" y="286"/>
                      </a:cubicBezTo>
                      <a:cubicBezTo>
                        <a:pt x="14" y="286"/>
                        <a:pt x="135" y="379"/>
                        <a:pt x="147" y="410"/>
                      </a:cubicBezTo>
                      <a:cubicBezTo>
                        <a:pt x="159" y="440"/>
                        <a:pt x="95" y="442"/>
                        <a:pt x="95" y="442"/>
                      </a:cubicBezTo>
                      <a:cubicBezTo>
                        <a:pt x="181" y="583"/>
                        <a:pt x="181" y="583"/>
                        <a:pt x="181" y="583"/>
                      </a:cubicBezTo>
                      <a:cubicBezTo>
                        <a:pt x="209" y="589"/>
                        <a:pt x="237" y="595"/>
                        <a:pt x="264" y="605"/>
                      </a:cubicBezTo>
                      <a:cubicBezTo>
                        <a:pt x="350" y="636"/>
                        <a:pt x="372" y="680"/>
                        <a:pt x="434" y="702"/>
                      </a:cubicBezTo>
                      <a:cubicBezTo>
                        <a:pt x="433" y="702"/>
                        <a:pt x="433" y="702"/>
                        <a:pt x="433" y="702"/>
                      </a:cubicBezTo>
                      <a:cubicBezTo>
                        <a:pt x="503" y="628"/>
                        <a:pt x="503" y="628"/>
                        <a:pt x="503" y="628"/>
                      </a:cubicBezTo>
                      <a:cubicBezTo>
                        <a:pt x="638" y="558"/>
                        <a:pt x="638" y="558"/>
                        <a:pt x="638" y="558"/>
                      </a:cubicBezTo>
                      <a:cubicBezTo>
                        <a:pt x="822" y="544"/>
                        <a:pt x="822" y="544"/>
                        <a:pt x="822" y="544"/>
                      </a:cubicBezTo>
                      <a:cubicBezTo>
                        <a:pt x="794" y="361"/>
                        <a:pt x="794" y="361"/>
                        <a:pt x="794" y="361"/>
                      </a:cubicBezTo>
                      <a:cubicBezTo>
                        <a:pt x="818" y="223"/>
                        <a:pt x="818" y="223"/>
                        <a:pt x="818" y="22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" name="Freeform 20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644F34D-E210-2CE7-4594-3D9FCFCFCCE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06" y="3477"/>
                  <a:ext cx="351" cy="366"/>
                </a:xfrm>
                <a:custGeom>
                  <a:avLst/>
                  <a:gdLst/>
                  <a:ahLst/>
                  <a:cxnLst>
                    <a:cxn ang="0">
                      <a:pos x="73" y="639"/>
                    </a:cxn>
                    <a:cxn ang="0">
                      <a:pos x="169" y="588"/>
                    </a:cxn>
                    <a:cxn ang="0">
                      <a:pos x="287" y="691"/>
                    </a:cxn>
                    <a:cxn ang="0">
                      <a:pos x="353" y="825"/>
                    </a:cxn>
                    <a:cxn ang="0">
                      <a:pos x="429" y="789"/>
                    </a:cxn>
                    <a:cxn ang="0">
                      <a:pos x="401" y="906"/>
                    </a:cxn>
                    <a:cxn ang="0">
                      <a:pos x="613" y="735"/>
                    </a:cxn>
                    <a:cxn ang="0">
                      <a:pos x="614" y="590"/>
                    </a:cxn>
                    <a:cxn ang="0">
                      <a:pos x="674" y="623"/>
                    </a:cxn>
                    <a:cxn ang="0">
                      <a:pos x="864" y="639"/>
                    </a:cxn>
                    <a:cxn ang="0">
                      <a:pos x="867" y="577"/>
                    </a:cxn>
                    <a:cxn ang="0">
                      <a:pos x="772" y="568"/>
                    </a:cxn>
                    <a:cxn ang="0">
                      <a:pos x="753" y="518"/>
                    </a:cxn>
                    <a:cxn ang="0">
                      <a:pos x="779" y="295"/>
                    </a:cxn>
                    <a:cxn ang="0">
                      <a:pos x="622" y="183"/>
                    </a:cxn>
                    <a:cxn ang="0">
                      <a:pos x="681" y="30"/>
                    </a:cxn>
                    <a:cxn ang="0">
                      <a:pos x="641" y="0"/>
                    </a:cxn>
                    <a:cxn ang="0">
                      <a:pos x="524" y="59"/>
                    </a:cxn>
                    <a:cxn ang="0">
                      <a:pos x="443" y="59"/>
                    </a:cxn>
                    <a:cxn ang="0">
                      <a:pos x="384" y="104"/>
                    </a:cxn>
                    <a:cxn ang="0">
                      <a:pos x="385" y="146"/>
                    </a:cxn>
                    <a:cxn ang="0">
                      <a:pos x="360" y="284"/>
                    </a:cxn>
                    <a:cxn ang="0">
                      <a:pos x="388" y="468"/>
                    </a:cxn>
                    <a:cxn ang="0">
                      <a:pos x="205" y="482"/>
                    </a:cxn>
                    <a:cxn ang="0">
                      <a:pos x="70" y="552"/>
                    </a:cxn>
                    <a:cxn ang="0">
                      <a:pos x="0" y="626"/>
                    </a:cxn>
                    <a:cxn ang="0">
                      <a:pos x="73" y="639"/>
                    </a:cxn>
                  </a:cxnLst>
                  <a:rect l="0" t="0" r="r" b="b"/>
                  <a:pathLst>
                    <a:path w="867" h="906">
                      <a:moveTo>
                        <a:pt x="73" y="639"/>
                      </a:moveTo>
                      <a:cubicBezTo>
                        <a:pt x="125" y="642"/>
                        <a:pt x="107" y="567"/>
                        <a:pt x="169" y="588"/>
                      </a:cubicBezTo>
                      <a:cubicBezTo>
                        <a:pt x="178" y="590"/>
                        <a:pt x="246" y="654"/>
                        <a:pt x="287" y="691"/>
                      </a:cubicBezTo>
                      <a:cubicBezTo>
                        <a:pt x="346" y="745"/>
                        <a:pt x="327" y="738"/>
                        <a:pt x="353" y="825"/>
                      </a:cubicBezTo>
                      <a:cubicBezTo>
                        <a:pt x="367" y="808"/>
                        <a:pt x="406" y="782"/>
                        <a:pt x="429" y="789"/>
                      </a:cubicBezTo>
                      <a:cubicBezTo>
                        <a:pt x="467" y="802"/>
                        <a:pt x="407" y="885"/>
                        <a:pt x="401" y="906"/>
                      </a:cubicBezTo>
                      <a:cubicBezTo>
                        <a:pt x="470" y="894"/>
                        <a:pt x="609" y="815"/>
                        <a:pt x="613" y="735"/>
                      </a:cubicBezTo>
                      <a:cubicBezTo>
                        <a:pt x="615" y="680"/>
                        <a:pt x="548" y="622"/>
                        <a:pt x="614" y="590"/>
                      </a:cubicBezTo>
                      <a:cubicBezTo>
                        <a:pt x="599" y="597"/>
                        <a:pt x="631" y="690"/>
                        <a:pt x="674" y="623"/>
                      </a:cubicBezTo>
                      <a:cubicBezTo>
                        <a:pt x="690" y="598"/>
                        <a:pt x="827" y="632"/>
                        <a:pt x="864" y="639"/>
                      </a:cubicBezTo>
                      <a:cubicBezTo>
                        <a:pt x="867" y="577"/>
                        <a:pt x="867" y="577"/>
                        <a:pt x="867" y="577"/>
                      </a:cubicBezTo>
                      <a:cubicBezTo>
                        <a:pt x="772" y="568"/>
                        <a:pt x="772" y="568"/>
                        <a:pt x="772" y="568"/>
                      </a:cubicBezTo>
                      <a:cubicBezTo>
                        <a:pt x="753" y="518"/>
                        <a:pt x="753" y="518"/>
                        <a:pt x="753" y="518"/>
                      </a:cubicBezTo>
                      <a:cubicBezTo>
                        <a:pt x="753" y="518"/>
                        <a:pt x="826" y="354"/>
                        <a:pt x="779" y="295"/>
                      </a:cubicBezTo>
                      <a:cubicBezTo>
                        <a:pt x="732" y="237"/>
                        <a:pt x="626" y="284"/>
                        <a:pt x="622" y="183"/>
                      </a:cubicBezTo>
                      <a:cubicBezTo>
                        <a:pt x="619" y="81"/>
                        <a:pt x="681" y="30"/>
                        <a:pt x="681" y="30"/>
                      </a:cubicBezTo>
                      <a:cubicBezTo>
                        <a:pt x="641" y="0"/>
                        <a:pt x="641" y="0"/>
                        <a:pt x="641" y="0"/>
                      </a:cubicBezTo>
                      <a:cubicBezTo>
                        <a:pt x="524" y="59"/>
                        <a:pt x="524" y="59"/>
                        <a:pt x="524" y="59"/>
                      </a:cubicBezTo>
                      <a:cubicBezTo>
                        <a:pt x="443" y="59"/>
                        <a:pt x="443" y="59"/>
                        <a:pt x="443" y="59"/>
                      </a:cubicBezTo>
                      <a:cubicBezTo>
                        <a:pt x="384" y="104"/>
                        <a:pt x="384" y="104"/>
                        <a:pt x="384" y="104"/>
                      </a:cubicBezTo>
                      <a:cubicBezTo>
                        <a:pt x="385" y="129"/>
                        <a:pt x="385" y="146"/>
                        <a:pt x="385" y="146"/>
                      </a:cubicBezTo>
                      <a:cubicBezTo>
                        <a:pt x="360" y="284"/>
                        <a:pt x="360" y="284"/>
                        <a:pt x="360" y="284"/>
                      </a:cubicBezTo>
                      <a:cubicBezTo>
                        <a:pt x="388" y="468"/>
                        <a:pt x="388" y="468"/>
                        <a:pt x="388" y="468"/>
                      </a:cubicBezTo>
                      <a:cubicBezTo>
                        <a:pt x="205" y="482"/>
                        <a:pt x="205" y="482"/>
                        <a:pt x="205" y="482"/>
                      </a:cubicBezTo>
                      <a:cubicBezTo>
                        <a:pt x="70" y="552"/>
                        <a:pt x="70" y="552"/>
                        <a:pt x="70" y="552"/>
                      </a:cubicBezTo>
                      <a:cubicBezTo>
                        <a:pt x="0" y="626"/>
                        <a:pt x="0" y="626"/>
                        <a:pt x="0" y="626"/>
                      </a:cubicBezTo>
                      <a:cubicBezTo>
                        <a:pt x="0" y="626"/>
                        <a:pt x="20" y="636"/>
                        <a:pt x="73" y="6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1" name="Freeform 21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FE0D062-932D-BB69-2BAF-A73071EEC9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73" y="3142"/>
                  <a:ext cx="345" cy="568"/>
                </a:xfrm>
                <a:custGeom>
                  <a:avLst/>
                  <a:gdLst/>
                  <a:ahLst/>
                  <a:cxnLst>
                    <a:cxn ang="0">
                      <a:pos x="726" y="288"/>
                    </a:cxn>
                    <a:cxn ang="0">
                      <a:pos x="574" y="252"/>
                    </a:cxn>
                    <a:cxn ang="0">
                      <a:pos x="411" y="110"/>
                    </a:cxn>
                    <a:cxn ang="0">
                      <a:pos x="345" y="135"/>
                    </a:cxn>
                    <a:cxn ang="0">
                      <a:pos x="276" y="0"/>
                    </a:cxn>
                    <a:cxn ang="0">
                      <a:pos x="187" y="49"/>
                    </a:cxn>
                    <a:cxn ang="0">
                      <a:pos x="182" y="202"/>
                    </a:cxn>
                    <a:cxn ang="0">
                      <a:pos x="230" y="268"/>
                    </a:cxn>
                    <a:cxn ang="0">
                      <a:pos x="134" y="288"/>
                    </a:cxn>
                    <a:cxn ang="0">
                      <a:pos x="291" y="361"/>
                    </a:cxn>
                    <a:cxn ang="0">
                      <a:pos x="341" y="404"/>
                    </a:cxn>
                    <a:cxn ang="0">
                      <a:pos x="247" y="536"/>
                    </a:cxn>
                    <a:cxn ang="0">
                      <a:pos x="218" y="721"/>
                    </a:cxn>
                    <a:cxn ang="0">
                      <a:pos x="88" y="718"/>
                    </a:cxn>
                    <a:cxn ang="0">
                      <a:pos x="48" y="772"/>
                    </a:cxn>
                    <a:cxn ang="0">
                      <a:pos x="77" y="776"/>
                    </a:cxn>
                    <a:cxn ang="0">
                      <a:pos x="0" y="889"/>
                    </a:cxn>
                    <a:cxn ang="0">
                      <a:pos x="113" y="889"/>
                    </a:cxn>
                    <a:cxn ang="0">
                      <a:pos x="229" y="830"/>
                    </a:cxn>
                    <a:cxn ang="0">
                      <a:pos x="269" y="860"/>
                    </a:cxn>
                    <a:cxn ang="0">
                      <a:pos x="210" y="1013"/>
                    </a:cxn>
                    <a:cxn ang="0">
                      <a:pos x="367" y="1125"/>
                    </a:cxn>
                    <a:cxn ang="0">
                      <a:pos x="341" y="1348"/>
                    </a:cxn>
                    <a:cxn ang="0">
                      <a:pos x="360" y="1398"/>
                    </a:cxn>
                    <a:cxn ang="0">
                      <a:pos x="455" y="1407"/>
                    </a:cxn>
                    <a:cxn ang="0">
                      <a:pos x="458" y="1333"/>
                    </a:cxn>
                    <a:cxn ang="0">
                      <a:pos x="534" y="1278"/>
                    </a:cxn>
                    <a:cxn ang="0">
                      <a:pos x="523" y="1238"/>
                    </a:cxn>
                    <a:cxn ang="0">
                      <a:pos x="544" y="1151"/>
                    </a:cxn>
                    <a:cxn ang="0">
                      <a:pos x="646" y="1064"/>
                    </a:cxn>
                    <a:cxn ang="0">
                      <a:pos x="493" y="918"/>
                    </a:cxn>
                    <a:cxn ang="0">
                      <a:pos x="584" y="769"/>
                    </a:cxn>
                    <a:cxn ang="0">
                      <a:pos x="621" y="762"/>
                    </a:cxn>
                    <a:cxn ang="0">
                      <a:pos x="665" y="623"/>
                    </a:cxn>
                    <a:cxn ang="0">
                      <a:pos x="788" y="648"/>
                    </a:cxn>
                    <a:cxn ang="0">
                      <a:pos x="792" y="605"/>
                    </a:cxn>
                    <a:cxn ang="0">
                      <a:pos x="748" y="597"/>
                    </a:cxn>
                    <a:cxn ang="0">
                      <a:pos x="796" y="506"/>
                    </a:cxn>
                    <a:cxn ang="0">
                      <a:pos x="726" y="288"/>
                    </a:cxn>
                  </a:cxnLst>
                  <a:rect l="0" t="0" r="r" b="b"/>
                  <a:pathLst>
                    <a:path w="854" h="1407">
                      <a:moveTo>
                        <a:pt x="726" y="288"/>
                      </a:moveTo>
                      <a:cubicBezTo>
                        <a:pt x="628" y="215"/>
                        <a:pt x="574" y="252"/>
                        <a:pt x="574" y="252"/>
                      </a:cubicBezTo>
                      <a:cubicBezTo>
                        <a:pt x="411" y="110"/>
                        <a:pt x="411" y="110"/>
                        <a:pt x="411" y="110"/>
                      </a:cubicBezTo>
                      <a:cubicBezTo>
                        <a:pt x="345" y="135"/>
                        <a:pt x="345" y="135"/>
                        <a:pt x="345" y="135"/>
                      </a:cubicBezTo>
                      <a:cubicBezTo>
                        <a:pt x="276" y="0"/>
                        <a:pt x="276" y="0"/>
                        <a:pt x="276" y="0"/>
                      </a:cubicBezTo>
                      <a:cubicBezTo>
                        <a:pt x="187" y="49"/>
                        <a:pt x="187" y="49"/>
                        <a:pt x="187" y="49"/>
                      </a:cubicBezTo>
                      <a:cubicBezTo>
                        <a:pt x="182" y="202"/>
                        <a:pt x="182" y="202"/>
                        <a:pt x="182" y="202"/>
                      </a:cubicBezTo>
                      <a:cubicBezTo>
                        <a:pt x="230" y="268"/>
                        <a:pt x="230" y="268"/>
                        <a:pt x="230" y="268"/>
                      </a:cubicBezTo>
                      <a:cubicBezTo>
                        <a:pt x="134" y="288"/>
                        <a:pt x="134" y="288"/>
                        <a:pt x="134" y="288"/>
                      </a:cubicBezTo>
                      <a:cubicBezTo>
                        <a:pt x="291" y="361"/>
                        <a:pt x="291" y="361"/>
                        <a:pt x="291" y="361"/>
                      </a:cubicBezTo>
                      <a:cubicBezTo>
                        <a:pt x="341" y="404"/>
                        <a:pt x="341" y="404"/>
                        <a:pt x="341" y="404"/>
                      </a:cubicBezTo>
                      <a:cubicBezTo>
                        <a:pt x="247" y="536"/>
                        <a:pt x="247" y="536"/>
                        <a:pt x="247" y="536"/>
                      </a:cubicBezTo>
                      <a:cubicBezTo>
                        <a:pt x="218" y="721"/>
                        <a:pt x="218" y="721"/>
                        <a:pt x="218" y="721"/>
                      </a:cubicBezTo>
                      <a:cubicBezTo>
                        <a:pt x="88" y="718"/>
                        <a:pt x="88" y="718"/>
                        <a:pt x="88" y="718"/>
                      </a:cubicBezTo>
                      <a:cubicBezTo>
                        <a:pt x="48" y="772"/>
                        <a:pt x="48" y="772"/>
                        <a:pt x="48" y="772"/>
                      </a:cubicBezTo>
                      <a:cubicBezTo>
                        <a:pt x="77" y="776"/>
                        <a:pt x="77" y="776"/>
                        <a:pt x="77" y="776"/>
                      </a:cubicBezTo>
                      <a:cubicBezTo>
                        <a:pt x="0" y="889"/>
                        <a:pt x="0" y="889"/>
                        <a:pt x="0" y="889"/>
                      </a:cubicBezTo>
                      <a:cubicBezTo>
                        <a:pt x="113" y="889"/>
                        <a:pt x="113" y="889"/>
                        <a:pt x="113" y="889"/>
                      </a:cubicBezTo>
                      <a:cubicBezTo>
                        <a:pt x="229" y="830"/>
                        <a:pt x="229" y="830"/>
                        <a:pt x="229" y="830"/>
                      </a:cubicBezTo>
                      <a:cubicBezTo>
                        <a:pt x="269" y="860"/>
                        <a:pt x="269" y="860"/>
                        <a:pt x="269" y="860"/>
                      </a:cubicBezTo>
                      <a:cubicBezTo>
                        <a:pt x="269" y="860"/>
                        <a:pt x="207" y="911"/>
                        <a:pt x="210" y="1013"/>
                      </a:cubicBezTo>
                      <a:cubicBezTo>
                        <a:pt x="214" y="1114"/>
                        <a:pt x="320" y="1067"/>
                        <a:pt x="367" y="1125"/>
                      </a:cubicBezTo>
                      <a:cubicBezTo>
                        <a:pt x="414" y="1184"/>
                        <a:pt x="341" y="1348"/>
                        <a:pt x="341" y="1348"/>
                      </a:cubicBezTo>
                      <a:cubicBezTo>
                        <a:pt x="360" y="1398"/>
                        <a:pt x="360" y="1398"/>
                        <a:pt x="360" y="1398"/>
                      </a:cubicBezTo>
                      <a:cubicBezTo>
                        <a:pt x="455" y="1407"/>
                        <a:pt x="455" y="1407"/>
                        <a:pt x="455" y="1407"/>
                      </a:cubicBezTo>
                      <a:cubicBezTo>
                        <a:pt x="458" y="1333"/>
                        <a:pt x="458" y="1333"/>
                        <a:pt x="458" y="1333"/>
                      </a:cubicBezTo>
                      <a:cubicBezTo>
                        <a:pt x="534" y="1278"/>
                        <a:pt x="534" y="1278"/>
                        <a:pt x="534" y="1278"/>
                      </a:cubicBezTo>
                      <a:cubicBezTo>
                        <a:pt x="523" y="1238"/>
                        <a:pt x="523" y="1238"/>
                        <a:pt x="523" y="1238"/>
                      </a:cubicBezTo>
                      <a:cubicBezTo>
                        <a:pt x="544" y="1151"/>
                        <a:pt x="544" y="1151"/>
                        <a:pt x="544" y="1151"/>
                      </a:cubicBezTo>
                      <a:cubicBezTo>
                        <a:pt x="544" y="1151"/>
                        <a:pt x="635" y="1144"/>
                        <a:pt x="646" y="1064"/>
                      </a:cubicBezTo>
                      <a:cubicBezTo>
                        <a:pt x="657" y="983"/>
                        <a:pt x="493" y="918"/>
                        <a:pt x="493" y="918"/>
                      </a:cubicBezTo>
                      <a:cubicBezTo>
                        <a:pt x="584" y="769"/>
                        <a:pt x="584" y="769"/>
                        <a:pt x="584" y="769"/>
                      </a:cubicBezTo>
                      <a:cubicBezTo>
                        <a:pt x="621" y="762"/>
                        <a:pt x="621" y="762"/>
                        <a:pt x="621" y="762"/>
                      </a:cubicBezTo>
                      <a:cubicBezTo>
                        <a:pt x="665" y="623"/>
                        <a:pt x="665" y="623"/>
                        <a:pt x="665" y="623"/>
                      </a:cubicBezTo>
                      <a:cubicBezTo>
                        <a:pt x="788" y="648"/>
                        <a:pt x="788" y="648"/>
                        <a:pt x="788" y="648"/>
                      </a:cubicBezTo>
                      <a:cubicBezTo>
                        <a:pt x="792" y="605"/>
                        <a:pt x="792" y="605"/>
                        <a:pt x="792" y="605"/>
                      </a:cubicBezTo>
                      <a:cubicBezTo>
                        <a:pt x="748" y="597"/>
                        <a:pt x="748" y="597"/>
                        <a:pt x="748" y="597"/>
                      </a:cubicBezTo>
                      <a:cubicBezTo>
                        <a:pt x="748" y="597"/>
                        <a:pt x="737" y="550"/>
                        <a:pt x="796" y="506"/>
                      </a:cubicBezTo>
                      <a:cubicBezTo>
                        <a:pt x="854" y="463"/>
                        <a:pt x="825" y="361"/>
                        <a:pt x="726" y="288"/>
                      </a:cubicBezTo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2" name="Freeform 21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7C8C711-3691-B6E9-E42A-F9D9D82730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02" y="3141"/>
                  <a:ext cx="278" cy="456"/>
                </a:xfrm>
                <a:custGeom>
                  <a:avLst/>
                  <a:gdLst/>
                  <a:ahLst/>
                  <a:cxnLst>
                    <a:cxn ang="0">
                      <a:pos x="689" y="966"/>
                    </a:cxn>
                    <a:cxn ang="0">
                      <a:pos x="649" y="912"/>
                    </a:cxn>
                    <a:cxn ang="0">
                      <a:pos x="657" y="906"/>
                    </a:cxn>
                    <a:cxn ang="0">
                      <a:pos x="666" y="833"/>
                    </a:cxn>
                    <a:cxn ang="0">
                      <a:pos x="644" y="795"/>
                    </a:cxn>
                    <a:cxn ang="0">
                      <a:pos x="670" y="760"/>
                    </a:cxn>
                    <a:cxn ang="0">
                      <a:pos x="663" y="664"/>
                    </a:cxn>
                    <a:cxn ang="0">
                      <a:pos x="611" y="489"/>
                    </a:cxn>
                    <a:cxn ang="0">
                      <a:pos x="559" y="462"/>
                    </a:cxn>
                    <a:cxn ang="0">
                      <a:pos x="423" y="536"/>
                    </a:cxn>
                    <a:cxn ang="0">
                      <a:pos x="429" y="462"/>
                    </a:cxn>
                    <a:cxn ang="0">
                      <a:pos x="429" y="365"/>
                    </a:cxn>
                    <a:cxn ang="0">
                      <a:pos x="403" y="358"/>
                    </a:cxn>
                    <a:cxn ang="0">
                      <a:pos x="410" y="296"/>
                    </a:cxn>
                    <a:cxn ang="0">
                      <a:pos x="455" y="258"/>
                    </a:cxn>
                    <a:cxn ang="0">
                      <a:pos x="440" y="186"/>
                    </a:cxn>
                    <a:cxn ang="0">
                      <a:pos x="383" y="212"/>
                    </a:cxn>
                    <a:cxn ang="0">
                      <a:pos x="318" y="95"/>
                    </a:cxn>
                    <a:cxn ang="0">
                      <a:pos x="270" y="95"/>
                    </a:cxn>
                    <a:cxn ang="0">
                      <a:pos x="270" y="36"/>
                    </a:cxn>
                    <a:cxn ang="0">
                      <a:pos x="254" y="10"/>
                    </a:cxn>
                    <a:cxn ang="0">
                      <a:pos x="163" y="38"/>
                    </a:cxn>
                    <a:cxn ang="0">
                      <a:pos x="99" y="0"/>
                    </a:cxn>
                    <a:cxn ang="0">
                      <a:pos x="0" y="146"/>
                    </a:cxn>
                    <a:cxn ang="0">
                      <a:pos x="63" y="167"/>
                    </a:cxn>
                    <a:cxn ang="0">
                      <a:pos x="56" y="245"/>
                    </a:cxn>
                    <a:cxn ang="0">
                      <a:pos x="160" y="291"/>
                    </a:cxn>
                    <a:cxn ang="0">
                      <a:pos x="230" y="509"/>
                    </a:cxn>
                    <a:cxn ang="0">
                      <a:pos x="182" y="600"/>
                    </a:cxn>
                    <a:cxn ang="0">
                      <a:pos x="227" y="608"/>
                    </a:cxn>
                    <a:cxn ang="0">
                      <a:pos x="222" y="651"/>
                    </a:cxn>
                    <a:cxn ang="0">
                      <a:pos x="99" y="626"/>
                    </a:cxn>
                    <a:cxn ang="0">
                      <a:pos x="55" y="765"/>
                    </a:cxn>
                    <a:cxn ang="0">
                      <a:pos x="99" y="757"/>
                    </a:cxn>
                    <a:cxn ang="0">
                      <a:pos x="215" y="823"/>
                    </a:cxn>
                    <a:cxn ang="0">
                      <a:pos x="267" y="808"/>
                    </a:cxn>
                    <a:cxn ang="0">
                      <a:pos x="280" y="830"/>
                    </a:cxn>
                    <a:cxn ang="0">
                      <a:pos x="280" y="829"/>
                    </a:cxn>
                    <a:cxn ang="0">
                      <a:pos x="313" y="804"/>
                    </a:cxn>
                    <a:cxn ang="0">
                      <a:pos x="404" y="852"/>
                    </a:cxn>
                    <a:cxn ang="0">
                      <a:pos x="390" y="875"/>
                    </a:cxn>
                    <a:cxn ang="0">
                      <a:pos x="430" y="877"/>
                    </a:cxn>
                    <a:cxn ang="0">
                      <a:pos x="449" y="950"/>
                    </a:cxn>
                    <a:cxn ang="0">
                      <a:pos x="408" y="994"/>
                    </a:cxn>
                    <a:cxn ang="0">
                      <a:pos x="404" y="979"/>
                    </a:cxn>
                    <a:cxn ang="0">
                      <a:pos x="429" y="1118"/>
                    </a:cxn>
                    <a:cxn ang="0">
                      <a:pos x="579" y="1121"/>
                    </a:cxn>
                    <a:cxn ang="0">
                      <a:pos x="663" y="1076"/>
                    </a:cxn>
                    <a:cxn ang="0">
                      <a:pos x="689" y="966"/>
                    </a:cxn>
                  </a:cxnLst>
                  <a:rect l="0" t="0" r="r" b="b"/>
                  <a:pathLst>
                    <a:path w="689" h="1129">
                      <a:moveTo>
                        <a:pt x="689" y="966"/>
                      </a:moveTo>
                      <a:cubicBezTo>
                        <a:pt x="649" y="912"/>
                        <a:pt x="649" y="912"/>
                        <a:pt x="649" y="912"/>
                      </a:cubicBezTo>
                      <a:cubicBezTo>
                        <a:pt x="657" y="906"/>
                        <a:pt x="657" y="906"/>
                        <a:pt x="657" y="906"/>
                      </a:cubicBezTo>
                      <a:cubicBezTo>
                        <a:pt x="666" y="833"/>
                        <a:pt x="666" y="833"/>
                        <a:pt x="666" y="833"/>
                      </a:cubicBezTo>
                      <a:cubicBezTo>
                        <a:pt x="666" y="833"/>
                        <a:pt x="647" y="831"/>
                        <a:pt x="644" y="795"/>
                      </a:cubicBezTo>
                      <a:cubicBezTo>
                        <a:pt x="642" y="760"/>
                        <a:pt x="670" y="760"/>
                        <a:pt x="670" y="760"/>
                      </a:cubicBezTo>
                      <a:cubicBezTo>
                        <a:pt x="670" y="760"/>
                        <a:pt x="689" y="703"/>
                        <a:pt x="663" y="664"/>
                      </a:cubicBezTo>
                      <a:cubicBezTo>
                        <a:pt x="637" y="626"/>
                        <a:pt x="611" y="489"/>
                        <a:pt x="611" y="489"/>
                      </a:cubicBezTo>
                      <a:cubicBezTo>
                        <a:pt x="559" y="462"/>
                        <a:pt x="559" y="462"/>
                        <a:pt x="559" y="462"/>
                      </a:cubicBezTo>
                      <a:cubicBezTo>
                        <a:pt x="559" y="462"/>
                        <a:pt x="470" y="569"/>
                        <a:pt x="423" y="536"/>
                      </a:cubicBezTo>
                      <a:cubicBezTo>
                        <a:pt x="376" y="503"/>
                        <a:pt x="429" y="462"/>
                        <a:pt x="429" y="462"/>
                      </a:cubicBezTo>
                      <a:cubicBezTo>
                        <a:pt x="429" y="365"/>
                        <a:pt x="429" y="365"/>
                        <a:pt x="429" y="365"/>
                      </a:cubicBezTo>
                      <a:cubicBezTo>
                        <a:pt x="403" y="358"/>
                        <a:pt x="403" y="358"/>
                        <a:pt x="403" y="358"/>
                      </a:cubicBezTo>
                      <a:cubicBezTo>
                        <a:pt x="410" y="296"/>
                        <a:pt x="410" y="296"/>
                        <a:pt x="410" y="296"/>
                      </a:cubicBezTo>
                      <a:cubicBezTo>
                        <a:pt x="455" y="258"/>
                        <a:pt x="455" y="258"/>
                        <a:pt x="455" y="258"/>
                      </a:cubicBezTo>
                      <a:cubicBezTo>
                        <a:pt x="440" y="186"/>
                        <a:pt x="440" y="186"/>
                        <a:pt x="440" y="186"/>
                      </a:cubicBezTo>
                      <a:cubicBezTo>
                        <a:pt x="383" y="212"/>
                        <a:pt x="383" y="212"/>
                        <a:pt x="383" y="212"/>
                      </a:cubicBezTo>
                      <a:cubicBezTo>
                        <a:pt x="318" y="95"/>
                        <a:pt x="318" y="95"/>
                        <a:pt x="318" y="95"/>
                      </a:cubicBezTo>
                      <a:cubicBezTo>
                        <a:pt x="270" y="95"/>
                        <a:pt x="270" y="95"/>
                        <a:pt x="270" y="95"/>
                      </a:cubicBezTo>
                      <a:cubicBezTo>
                        <a:pt x="270" y="36"/>
                        <a:pt x="270" y="36"/>
                        <a:pt x="270" y="36"/>
                      </a:cubicBezTo>
                      <a:cubicBezTo>
                        <a:pt x="254" y="10"/>
                        <a:pt x="254" y="10"/>
                        <a:pt x="254" y="10"/>
                      </a:cubicBezTo>
                      <a:cubicBezTo>
                        <a:pt x="163" y="38"/>
                        <a:pt x="163" y="38"/>
                        <a:pt x="163" y="38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0" y="146"/>
                        <a:pt x="0" y="146"/>
                        <a:pt x="0" y="146"/>
                      </a:cubicBezTo>
                      <a:cubicBezTo>
                        <a:pt x="63" y="167"/>
                        <a:pt x="63" y="167"/>
                        <a:pt x="63" y="167"/>
                      </a:cubicBezTo>
                      <a:cubicBezTo>
                        <a:pt x="56" y="245"/>
                        <a:pt x="56" y="245"/>
                        <a:pt x="56" y="245"/>
                      </a:cubicBezTo>
                      <a:cubicBezTo>
                        <a:pt x="82" y="248"/>
                        <a:pt x="117" y="258"/>
                        <a:pt x="160" y="291"/>
                      </a:cubicBezTo>
                      <a:cubicBezTo>
                        <a:pt x="260" y="364"/>
                        <a:pt x="288" y="466"/>
                        <a:pt x="230" y="509"/>
                      </a:cubicBezTo>
                      <a:cubicBezTo>
                        <a:pt x="171" y="553"/>
                        <a:pt x="182" y="600"/>
                        <a:pt x="182" y="600"/>
                      </a:cubicBezTo>
                      <a:cubicBezTo>
                        <a:pt x="227" y="608"/>
                        <a:pt x="227" y="608"/>
                        <a:pt x="227" y="608"/>
                      </a:cubicBezTo>
                      <a:cubicBezTo>
                        <a:pt x="222" y="651"/>
                        <a:pt x="222" y="651"/>
                        <a:pt x="222" y="651"/>
                      </a:cubicBezTo>
                      <a:cubicBezTo>
                        <a:pt x="99" y="626"/>
                        <a:pt x="99" y="626"/>
                        <a:pt x="99" y="626"/>
                      </a:cubicBezTo>
                      <a:cubicBezTo>
                        <a:pt x="55" y="765"/>
                        <a:pt x="55" y="765"/>
                        <a:pt x="55" y="765"/>
                      </a:cubicBezTo>
                      <a:cubicBezTo>
                        <a:pt x="99" y="757"/>
                        <a:pt x="99" y="757"/>
                        <a:pt x="99" y="757"/>
                      </a:cubicBezTo>
                      <a:cubicBezTo>
                        <a:pt x="215" y="823"/>
                        <a:pt x="215" y="823"/>
                        <a:pt x="215" y="823"/>
                      </a:cubicBezTo>
                      <a:cubicBezTo>
                        <a:pt x="267" y="808"/>
                        <a:pt x="267" y="808"/>
                        <a:pt x="267" y="808"/>
                      </a:cubicBezTo>
                      <a:cubicBezTo>
                        <a:pt x="267" y="808"/>
                        <a:pt x="273" y="817"/>
                        <a:pt x="280" y="830"/>
                      </a:cubicBezTo>
                      <a:cubicBezTo>
                        <a:pt x="280" y="829"/>
                        <a:pt x="280" y="829"/>
                        <a:pt x="280" y="829"/>
                      </a:cubicBezTo>
                      <a:cubicBezTo>
                        <a:pt x="313" y="804"/>
                        <a:pt x="313" y="804"/>
                        <a:pt x="313" y="804"/>
                      </a:cubicBezTo>
                      <a:cubicBezTo>
                        <a:pt x="404" y="852"/>
                        <a:pt x="404" y="852"/>
                        <a:pt x="404" y="852"/>
                      </a:cubicBezTo>
                      <a:cubicBezTo>
                        <a:pt x="390" y="875"/>
                        <a:pt x="390" y="875"/>
                        <a:pt x="390" y="875"/>
                      </a:cubicBezTo>
                      <a:cubicBezTo>
                        <a:pt x="430" y="877"/>
                        <a:pt x="430" y="877"/>
                        <a:pt x="430" y="877"/>
                      </a:cubicBezTo>
                      <a:cubicBezTo>
                        <a:pt x="449" y="950"/>
                        <a:pt x="449" y="950"/>
                        <a:pt x="449" y="950"/>
                      </a:cubicBezTo>
                      <a:cubicBezTo>
                        <a:pt x="408" y="994"/>
                        <a:pt x="408" y="994"/>
                        <a:pt x="408" y="994"/>
                      </a:cubicBezTo>
                      <a:cubicBezTo>
                        <a:pt x="404" y="979"/>
                        <a:pt x="404" y="979"/>
                        <a:pt x="404" y="979"/>
                      </a:cubicBezTo>
                      <a:cubicBezTo>
                        <a:pt x="429" y="1118"/>
                        <a:pt x="429" y="1118"/>
                        <a:pt x="429" y="1118"/>
                      </a:cubicBezTo>
                      <a:cubicBezTo>
                        <a:pt x="579" y="1121"/>
                        <a:pt x="579" y="1121"/>
                        <a:pt x="579" y="1121"/>
                      </a:cubicBezTo>
                      <a:cubicBezTo>
                        <a:pt x="579" y="1121"/>
                        <a:pt x="673" y="1129"/>
                        <a:pt x="663" y="1076"/>
                      </a:cubicBezTo>
                      <a:cubicBezTo>
                        <a:pt x="654" y="1023"/>
                        <a:pt x="689" y="966"/>
                        <a:pt x="689" y="96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3" name="Freeform 21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4DAACF3-15F7-62D9-43C1-D33EB29B606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54" y="3210"/>
                  <a:ext cx="409" cy="361"/>
                </a:xfrm>
                <a:custGeom>
                  <a:avLst/>
                  <a:gdLst/>
                  <a:ahLst/>
                  <a:cxnLst>
                    <a:cxn ang="0">
                      <a:pos x="987" y="312"/>
                    </a:cxn>
                    <a:cxn ang="0">
                      <a:pos x="939" y="318"/>
                    </a:cxn>
                    <a:cxn ang="0">
                      <a:pos x="921" y="284"/>
                    </a:cxn>
                    <a:cxn ang="0">
                      <a:pos x="785" y="370"/>
                    </a:cxn>
                    <a:cxn ang="0">
                      <a:pos x="733" y="334"/>
                    </a:cxn>
                    <a:cxn ang="0">
                      <a:pos x="677" y="396"/>
                    </a:cxn>
                    <a:cxn ang="0">
                      <a:pos x="655" y="292"/>
                    </a:cxn>
                    <a:cxn ang="0">
                      <a:pos x="603" y="294"/>
                    </a:cxn>
                    <a:cxn ang="0">
                      <a:pos x="609" y="128"/>
                    </a:cxn>
                    <a:cxn ang="0">
                      <a:pos x="509" y="118"/>
                    </a:cxn>
                    <a:cxn ang="0">
                      <a:pos x="431" y="35"/>
                    </a:cxn>
                    <a:cxn ang="0">
                      <a:pos x="283" y="0"/>
                    </a:cxn>
                    <a:cxn ang="0">
                      <a:pos x="241" y="67"/>
                    </a:cxn>
                    <a:cxn ang="0">
                      <a:pos x="291" y="118"/>
                    </a:cxn>
                    <a:cxn ang="0">
                      <a:pos x="195" y="172"/>
                    </a:cxn>
                    <a:cxn ang="0">
                      <a:pos x="31" y="163"/>
                    </a:cxn>
                    <a:cxn ang="0">
                      <a:pos x="27" y="187"/>
                    </a:cxn>
                    <a:cxn ang="0">
                      <a:pos x="53" y="194"/>
                    </a:cxn>
                    <a:cxn ang="0">
                      <a:pos x="53" y="291"/>
                    </a:cxn>
                    <a:cxn ang="0">
                      <a:pos x="46" y="365"/>
                    </a:cxn>
                    <a:cxn ang="0">
                      <a:pos x="182" y="291"/>
                    </a:cxn>
                    <a:cxn ang="0">
                      <a:pos x="234" y="318"/>
                    </a:cxn>
                    <a:cxn ang="0">
                      <a:pos x="286" y="493"/>
                    </a:cxn>
                    <a:cxn ang="0">
                      <a:pos x="293" y="589"/>
                    </a:cxn>
                    <a:cxn ang="0">
                      <a:pos x="267" y="624"/>
                    </a:cxn>
                    <a:cxn ang="0">
                      <a:pos x="289" y="662"/>
                    </a:cxn>
                    <a:cxn ang="0">
                      <a:pos x="280" y="735"/>
                    </a:cxn>
                    <a:cxn ang="0">
                      <a:pos x="396" y="660"/>
                    </a:cxn>
                    <a:cxn ang="0">
                      <a:pos x="405" y="726"/>
                    </a:cxn>
                    <a:cxn ang="0">
                      <a:pos x="486" y="696"/>
                    </a:cxn>
                    <a:cxn ang="0">
                      <a:pos x="766" y="894"/>
                    </a:cxn>
                    <a:cxn ang="0">
                      <a:pos x="854" y="805"/>
                    </a:cxn>
                    <a:cxn ang="0">
                      <a:pos x="851" y="798"/>
                    </a:cxn>
                    <a:cxn ang="0">
                      <a:pos x="802" y="695"/>
                    </a:cxn>
                    <a:cxn ang="0">
                      <a:pos x="974" y="548"/>
                    </a:cxn>
                    <a:cxn ang="0">
                      <a:pos x="988" y="542"/>
                    </a:cxn>
                    <a:cxn ang="0">
                      <a:pos x="1013" y="422"/>
                    </a:cxn>
                    <a:cxn ang="0">
                      <a:pos x="987" y="312"/>
                    </a:cxn>
                  </a:cxnLst>
                  <a:rect l="0" t="0" r="r" b="b"/>
                  <a:pathLst>
                    <a:path w="1013" h="894">
                      <a:moveTo>
                        <a:pt x="987" y="312"/>
                      </a:moveTo>
                      <a:cubicBezTo>
                        <a:pt x="939" y="318"/>
                        <a:pt x="939" y="318"/>
                        <a:pt x="939" y="318"/>
                      </a:cubicBezTo>
                      <a:cubicBezTo>
                        <a:pt x="921" y="284"/>
                        <a:pt x="921" y="284"/>
                        <a:pt x="921" y="284"/>
                      </a:cubicBezTo>
                      <a:cubicBezTo>
                        <a:pt x="785" y="370"/>
                        <a:pt x="785" y="370"/>
                        <a:pt x="785" y="370"/>
                      </a:cubicBezTo>
                      <a:cubicBezTo>
                        <a:pt x="733" y="334"/>
                        <a:pt x="733" y="334"/>
                        <a:pt x="733" y="334"/>
                      </a:cubicBezTo>
                      <a:cubicBezTo>
                        <a:pt x="677" y="396"/>
                        <a:pt x="677" y="396"/>
                        <a:pt x="677" y="396"/>
                      </a:cubicBezTo>
                      <a:cubicBezTo>
                        <a:pt x="655" y="292"/>
                        <a:pt x="655" y="292"/>
                        <a:pt x="655" y="292"/>
                      </a:cubicBezTo>
                      <a:cubicBezTo>
                        <a:pt x="603" y="294"/>
                        <a:pt x="603" y="294"/>
                        <a:pt x="603" y="294"/>
                      </a:cubicBezTo>
                      <a:cubicBezTo>
                        <a:pt x="603" y="294"/>
                        <a:pt x="643" y="178"/>
                        <a:pt x="609" y="128"/>
                      </a:cubicBezTo>
                      <a:cubicBezTo>
                        <a:pt x="575" y="78"/>
                        <a:pt x="509" y="118"/>
                        <a:pt x="509" y="118"/>
                      </a:cubicBezTo>
                      <a:cubicBezTo>
                        <a:pt x="509" y="118"/>
                        <a:pt x="473" y="58"/>
                        <a:pt x="431" y="35"/>
                      </a:cubicBezTo>
                      <a:cubicBezTo>
                        <a:pt x="389" y="14"/>
                        <a:pt x="283" y="0"/>
                        <a:pt x="283" y="0"/>
                      </a:cubicBezTo>
                      <a:cubicBezTo>
                        <a:pt x="241" y="67"/>
                        <a:pt x="241" y="67"/>
                        <a:pt x="241" y="67"/>
                      </a:cubicBezTo>
                      <a:cubicBezTo>
                        <a:pt x="291" y="118"/>
                        <a:pt x="291" y="118"/>
                        <a:pt x="291" y="118"/>
                      </a:cubicBezTo>
                      <a:cubicBezTo>
                        <a:pt x="195" y="172"/>
                        <a:pt x="195" y="172"/>
                        <a:pt x="195" y="172"/>
                      </a:cubicBezTo>
                      <a:cubicBezTo>
                        <a:pt x="31" y="163"/>
                        <a:pt x="31" y="163"/>
                        <a:pt x="31" y="163"/>
                      </a:cubicBezTo>
                      <a:cubicBezTo>
                        <a:pt x="27" y="187"/>
                        <a:pt x="27" y="187"/>
                        <a:pt x="27" y="187"/>
                      </a:cubicBezTo>
                      <a:cubicBezTo>
                        <a:pt x="53" y="194"/>
                        <a:pt x="53" y="194"/>
                        <a:pt x="53" y="194"/>
                      </a:cubicBezTo>
                      <a:cubicBezTo>
                        <a:pt x="53" y="291"/>
                        <a:pt x="53" y="291"/>
                        <a:pt x="53" y="291"/>
                      </a:cubicBezTo>
                      <a:cubicBezTo>
                        <a:pt x="53" y="291"/>
                        <a:pt x="0" y="332"/>
                        <a:pt x="46" y="365"/>
                      </a:cubicBezTo>
                      <a:cubicBezTo>
                        <a:pt x="95" y="398"/>
                        <a:pt x="182" y="291"/>
                        <a:pt x="182" y="291"/>
                      </a:cubicBezTo>
                      <a:cubicBezTo>
                        <a:pt x="234" y="318"/>
                        <a:pt x="234" y="318"/>
                        <a:pt x="234" y="318"/>
                      </a:cubicBezTo>
                      <a:cubicBezTo>
                        <a:pt x="234" y="318"/>
                        <a:pt x="260" y="455"/>
                        <a:pt x="286" y="493"/>
                      </a:cubicBezTo>
                      <a:cubicBezTo>
                        <a:pt x="312" y="532"/>
                        <a:pt x="293" y="589"/>
                        <a:pt x="293" y="589"/>
                      </a:cubicBezTo>
                      <a:cubicBezTo>
                        <a:pt x="293" y="589"/>
                        <a:pt x="265" y="589"/>
                        <a:pt x="267" y="624"/>
                      </a:cubicBezTo>
                      <a:cubicBezTo>
                        <a:pt x="270" y="660"/>
                        <a:pt x="289" y="662"/>
                        <a:pt x="289" y="662"/>
                      </a:cubicBezTo>
                      <a:cubicBezTo>
                        <a:pt x="280" y="735"/>
                        <a:pt x="280" y="735"/>
                        <a:pt x="280" y="735"/>
                      </a:cubicBezTo>
                      <a:cubicBezTo>
                        <a:pt x="396" y="660"/>
                        <a:pt x="396" y="660"/>
                        <a:pt x="396" y="660"/>
                      </a:cubicBezTo>
                      <a:cubicBezTo>
                        <a:pt x="396" y="660"/>
                        <a:pt x="374" y="726"/>
                        <a:pt x="405" y="726"/>
                      </a:cubicBezTo>
                      <a:cubicBezTo>
                        <a:pt x="436" y="726"/>
                        <a:pt x="450" y="679"/>
                        <a:pt x="486" y="696"/>
                      </a:cubicBezTo>
                      <a:cubicBezTo>
                        <a:pt x="522" y="712"/>
                        <a:pt x="766" y="894"/>
                        <a:pt x="766" y="894"/>
                      </a:cubicBezTo>
                      <a:cubicBezTo>
                        <a:pt x="854" y="805"/>
                        <a:pt x="854" y="805"/>
                        <a:pt x="854" y="805"/>
                      </a:cubicBezTo>
                      <a:cubicBezTo>
                        <a:pt x="853" y="801"/>
                        <a:pt x="852" y="799"/>
                        <a:pt x="851" y="798"/>
                      </a:cubicBezTo>
                      <a:cubicBezTo>
                        <a:pt x="840" y="772"/>
                        <a:pt x="733" y="717"/>
                        <a:pt x="802" y="695"/>
                      </a:cubicBezTo>
                      <a:cubicBezTo>
                        <a:pt x="868" y="674"/>
                        <a:pt x="943" y="560"/>
                        <a:pt x="974" y="548"/>
                      </a:cubicBezTo>
                      <a:cubicBezTo>
                        <a:pt x="979" y="546"/>
                        <a:pt x="984" y="544"/>
                        <a:pt x="988" y="542"/>
                      </a:cubicBezTo>
                      <a:cubicBezTo>
                        <a:pt x="1013" y="422"/>
                        <a:pt x="1013" y="422"/>
                        <a:pt x="1013" y="422"/>
                      </a:cubicBezTo>
                      <a:cubicBezTo>
                        <a:pt x="987" y="312"/>
                        <a:pt x="987" y="312"/>
                        <a:pt x="987" y="3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4" name="Freeform 21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EBC9E2A-1314-58F8-FD6B-A18CE2965B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8" y="3476"/>
                  <a:ext cx="502" cy="299"/>
                </a:xfrm>
                <a:custGeom>
                  <a:avLst/>
                  <a:gdLst/>
                  <a:ahLst/>
                  <a:cxnLst>
                    <a:cxn ang="0">
                      <a:pos x="1237" y="507"/>
                    </a:cxn>
                    <a:cxn ang="0">
                      <a:pos x="1122" y="449"/>
                    </a:cxn>
                    <a:cxn ang="0">
                      <a:pos x="1147" y="243"/>
                    </a:cxn>
                    <a:cxn ang="0">
                      <a:pos x="1066" y="144"/>
                    </a:cxn>
                    <a:cxn ang="0">
                      <a:pos x="978" y="233"/>
                    </a:cxn>
                    <a:cxn ang="0">
                      <a:pos x="698" y="36"/>
                    </a:cxn>
                    <a:cxn ang="0">
                      <a:pos x="617" y="66"/>
                    </a:cxn>
                    <a:cxn ang="0">
                      <a:pos x="608" y="0"/>
                    </a:cxn>
                    <a:cxn ang="0">
                      <a:pos x="484" y="81"/>
                    </a:cxn>
                    <a:cxn ang="0">
                      <a:pos x="524" y="135"/>
                    </a:cxn>
                    <a:cxn ang="0">
                      <a:pos x="498" y="245"/>
                    </a:cxn>
                    <a:cxn ang="0">
                      <a:pos x="415" y="290"/>
                    </a:cxn>
                    <a:cxn ang="0">
                      <a:pos x="264" y="286"/>
                    </a:cxn>
                    <a:cxn ang="0">
                      <a:pos x="266" y="294"/>
                    </a:cxn>
                    <a:cxn ang="0">
                      <a:pos x="135" y="334"/>
                    </a:cxn>
                    <a:cxn ang="0">
                      <a:pos x="160" y="396"/>
                    </a:cxn>
                    <a:cxn ang="0">
                      <a:pos x="80" y="501"/>
                    </a:cxn>
                    <a:cxn ang="0">
                      <a:pos x="91" y="541"/>
                    </a:cxn>
                    <a:cxn ang="0">
                      <a:pos x="51" y="662"/>
                    </a:cxn>
                    <a:cxn ang="0">
                      <a:pos x="0" y="672"/>
                    </a:cxn>
                    <a:cxn ang="0">
                      <a:pos x="56" y="741"/>
                    </a:cxn>
                    <a:cxn ang="0">
                      <a:pos x="113" y="739"/>
                    </a:cxn>
                    <a:cxn ang="0">
                      <a:pos x="85" y="705"/>
                    </a:cxn>
                    <a:cxn ang="0">
                      <a:pos x="235" y="599"/>
                    </a:cxn>
                    <a:cxn ang="0">
                      <a:pos x="423" y="571"/>
                    </a:cxn>
                    <a:cxn ang="0">
                      <a:pos x="635" y="564"/>
                    </a:cxn>
                    <a:cxn ang="0">
                      <a:pos x="660" y="426"/>
                    </a:cxn>
                    <a:cxn ang="0">
                      <a:pos x="662" y="493"/>
                    </a:cxn>
                    <a:cxn ang="0">
                      <a:pos x="849" y="546"/>
                    </a:cxn>
                    <a:cxn ang="0">
                      <a:pos x="1042" y="491"/>
                    </a:cxn>
                    <a:cxn ang="0">
                      <a:pos x="1037" y="613"/>
                    </a:cxn>
                    <a:cxn ang="0">
                      <a:pos x="1205" y="672"/>
                    </a:cxn>
                    <a:cxn ang="0">
                      <a:pos x="1237" y="507"/>
                    </a:cxn>
                  </a:cxnLst>
                  <a:rect l="0" t="0" r="r" b="b"/>
                  <a:pathLst>
                    <a:path w="1243" h="741">
                      <a:moveTo>
                        <a:pt x="1237" y="507"/>
                      </a:moveTo>
                      <a:cubicBezTo>
                        <a:pt x="1215" y="451"/>
                        <a:pt x="1197" y="428"/>
                        <a:pt x="1122" y="449"/>
                      </a:cubicBezTo>
                      <a:cubicBezTo>
                        <a:pt x="1138" y="357"/>
                        <a:pt x="1209" y="331"/>
                        <a:pt x="1147" y="243"/>
                      </a:cubicBezTo>
                      <a:cubicBezTo>
                        <a:pt x="1114" y="196"/>
                        <a:pt x="1090" y="195"/>
                        <a:pt x="1066" y="144"/>
                      </a:cubicBezTo>
                      <a:cubicBezTo>
                        <a:pt x="978" y="233"/>
                        <a:pt x="978" y="233"/>
                        <a:pt x="978" y="233"/>
                      </a:cubicBezTo>
                      <a:cubicBezTo>
                        <a:pt x="978" y="233"/>
                        <a:pt x="734" y="52"/>
                        <a:pt x="698" y="36"/>
                      </a:cubicBezTo>
                      <a:cubicBezTo>
                        <a:pt x="662" y="19"/>
                        <a:pt x="648" y="66"/>
                        <a:pt x="617" y="66"/>
                      </a:cubicBezTo>
                      <a:cubicBezTo>
                        <a:pt x="586" y="66"/>
                        <a:pt x="608" y="0"/>
                        <a:pt x="608" y="0"/>
                      </a:cubicBezTo>
                      <a:cubicBezTo>
                        <a:pt x="484" y="81"/>
                        <a:pt x="484" y="81"/>
                        <a:pt x="484" y="81"/>
                      </a:cubicBezTo>
                      <a:cubicBezTo>
                        <a:pt x="524" y="135"/>
                        <a:pt x="524" y="135"/>
                        <a:pt x="524" y="135"/>
                      </a:cubicBezTo>
                      <a:cubicBezTo>
                        <a:pt x="524" y="135"/>
                        <a:pt x="489" y="192"/>
                        <a:pt x="498" y="245"/>
                      </a:cubicBezTo>
                      <a:cubicBezTo>
                        <a:pt x="508" y="297"/>
                        <a:pt x="415" y="290"/>
                        <a:pt x="415" y="290"/>
                      </a:cubicBezTo>
                      <a:cubicBezTo>
                        <a:pt x="264" y="286"/>
                        <a:pt x="264" y="286"/>
                        <a:pt x="264" y="286"/>
                      </a:cubicBezTo>
                      <a:cubicBezTo>
                        <a:pt x="266" y="294"/>
                        <a:pt x="266" y="294"/>
                        <a:pt x="266" y="294"/>
                      </a:cubicBezTo>
                      <a:cubicBezTo>
                        <a:pt x="135" y="334"/>
                        <a:pt x="135" y="334"/>
                        <a:pt x="135" y="334"/>
                      </a:cubicBezTo>
                      <a:cubicBezTo>
                        <a:pt x="160" y="396"/>
                        <a:pt x="160" y="396"/>
                        <a:pt x="160" y="396"/>
                      </a:cubicBezTo>
                      <a:cubicBezTo>
                        <a:pt x="160" y="396"/>
                        <a:pt x="80" y="461"/>
                        <a:pt x="80" y="501"/>
                      </a:cubicBezTo>
                      <a:cubicBezTo>
                        <a:pt x="80" y="541"/>
                        <a:pt x="91" y="541"/>
                        <a:pt x="91" y="541"/>
                      </a:cubicBezTo>
                      <a:cubicBezTo>
                        <a:pt x="51" y="662"/>
                        <a:pt x="51" y="662"/>
                        <a:pt x="51" y="662"/>
                      </a:cubicBezTo>
                      <a:cubicBezTo>
                        <a:pt x="0" y="672"/>
                        <a:pt x="0" y="672"/>
                        <a:pt x="0" y="672"/>
                      </a:cubicBezTo>
                      <a:cubicBezTo>
                        <a:pt x="56" y="741"/>
                        <a:pt x="56" y="741"/>
                        <a:pt x="56" y="741"/>
                      </a:cubicBezTo>
                      <a:cubicBezTo>
                        <a:pt x="72" y="734"/>
                        <a:pt x="90" y="732"/>
                        <a:pt x="113" y="739"/>
                      </a:cubicBezTo>
                      <a:cubicBezTo>
                        <a:pt x="104" y="728"/>
                        <a:pt x="95" y="716"/>
                        <a:pt x="85" y="705"/>
                      </a:cubicBezTo>
                      <a:cubicBezTo>
                        <a:pt x="112" y="675"/>
                        <a:pt x="206" y="609"/>
                        <a:pt x="235" y="599"/>
                      </a:cubicBezTo>
                      <a:cubicBezTo>
                        <a:pt x="297" y="577"/>
                        <a:pt x="362" y="586"/>
                        <a:pt x="423" y="571"/>
                      </a:cubicBezTo>
                      <a:cubicBezTo>
                        <a:pt x="456" y="562"/>
                        <a:pt x="617" y="584"/>
                        <a:pt x="635" y="564"/>
                      </a:cubicBezTo>
                      <a:cubicBezTo>
                        <a:pt x="679" y="517"/>
                        <a:pt x="571" y="476"/>
                        <a:pt x="660" y="426"/>
                      </a:cubicBezTo>
                      <a:cubicBezTo>
                        <a:pt x="656" y="447"/>
                        <a:pt x="666" y="472"/>
                        <a:pt x="662" y="493"/>
                      </a:cubicBezTo>
                      <a:cubicBezTo>
                        <a:pt x="747" y="467"/>
                        <a:pt x="797" y="508"/>
                        <a:pt x="849" y="546"/>
                      </a:cubicBezTo>
                      <a:cubicBezTo>
                        <a:pt x="915" y="595"/>
                        <a:pt x="935" y="433"/>
                        <a:pt x="1042" y="491"/>
                      </a:cubicBezTo>
                      <a:cubicBezTo>
                        <a:pt x="1041" y="502"/>
                        <a:pt x="1023" y="593"/>
                        <a:pt x="1037" y="613"/>
                      </a:cubicBezTo>
                      <a:cubicBezTo>
                        <a:pt x="1057" y="639"/>
                        <a:pt x="1184" y="696"/>
                        <a:pt x="1205" y="672"/>
                      </a:cubicBezTo>
                      <a:cubicBezTo>
                        <a:pt x="1221" y="654"/>
                        <a:pt x="1243" y="522"/>
                        <a:pt x="1237" y="50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5" name="Freeform 21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1BF1BF0-3174-54D1-968D-3C1D4D9849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56" y="3446"/>
                  <a:ext cx="220" cy="351"/>
                </a:xfrm>
                <a:custGeom>
                  <a:avLst/>
                  <a:gdLst/>
                  <a:ahLst/>
                  <a:cxnLst>
                    <a:cxn ang="0">
                      <a:pos x="330" y="737"/>
                    </a:cxn>
                    <a:cxn ang="0">
                      <a:pos x="370" y="615"/>
                    </a:cxn>
                    <a:cxn ang="0">
                      <a:pos x="359" y="575"/>
                    </a:cxn>
                    <a:cxn ang="0">
                      <a:pos x="440" y="470"/>
                    </a:cxn>
                    <a:cxn ang="0">
                      <a:pos x="414" y="408"/>
                    </a:cxn>
                    <a:cxn ang="0">
                      <a:pos x="546" y="368"/>
                    </a:cxn>
                    <a:cxn ang="0">
                      <a:pos x="520" y="222"/>
                    </a:cxn>
                    <a:cxn ang="0">
                      <a:pos x="421" y="233"/>
                    </a:cxn>
                    <a:cxn ang="0">
                      <a:pos x="400" y="182"/>
                    </a:cxn>
                    <a:cxn ang="0">
                      <a:pos x="352" y="186"/>
                    </a:cxn>
                    <a:cxn ang="0">
                      <a:pos x="330" y="142"/>
                    </a:cxn>
                    <a:cxn ang="0">
                      <a:pos x="341" y="73"/>
                    </a:cxn>
                    <a:cxn ang="0">
                      <a:pos x="214" y="0"/>
                    </a:cxn>
                    <a:cxn ang="0">
                      <a:pos x="133" y="15"/>
                    </a:cxn>
                    <a:cxn ang="0">
                      <a:pos x="42" y="164"/>
                    </a:cxn>
                    <a:cxn ang="0">
                      <a:pos x="195" y="310"/>
                    </a:cxn>
                    <a:cxn ang="0">
                      <a:pos x="93" y="397"/>
                    </a:cxn>
                    <a:cxn ang="0">
                      <a:pos x="72" y="484"/>
                    </a:cxn>
                    <a:cxn ang="0">
                      <a:pos x="82" y="524"/>
                    </a:cxn>
                    <a:cxn ang="0">
                      <a:pos x="6" y="580"/>
                    </a:cxn>
                    <a:cxn ang="0">
                      <a:pos x="0" y="716"/>
                    </a:cxn>
                    <a:cxn ang="0">
                      <a:pos x="8" y="715"/>
                    </a:cxn>
                    <a:cxn ang="0">
                      <a:pos x="8" y="777"/>
                    </a:cxn>
                    <a:cxn ang="0">
                      <a:pos x="72" y="862"/>
                    </a:cxn>
                    <a:cxn ang="0">
                      <a:pos x="265" y="823"/>
                    </a:cxn>
                    <a:cxn ang="0">
                      <a:pos x="242" y="867"/>
                    </a:cxn>
                    <a:cxn ang="0">
                      <a:pos x="335" y="816"/>
                    </a:cxn>
                    <a:cxn ang="0">
                      <a:pos x="279" y="747"/>
                    </a:cxn>
                    <a:cxn ang="0">
                      <a:pos x="330" y="737"/>
                    </a:cxn>
                  </a:cxnLst>
                  <a:rect l="0" t="0" r="r" b="b"/>
                  <a:pathLst>
                    <a:path w="546" h="869">
                      <a:moveTo>
                        <a:pt x="330" y="737"/>
                      </a:moveTo>
                      <a:cubicBezTo>
                        <a:pt x="370" y="615"/>
                        <a:pt x="370" y="615"/>
                        <a:pt x="370" y="615"/>
                      </a:cubicBezTo>
                      <a:cubicBezTo>
                        <a:pt x="370" y="615"/>
                        <a:pt x="359" y="615"/>
                        <a:pt x="359" y="575"/>
                      </a:cubicBezTo>
                      <a:cubicBezTo>
                        <a:pt x="359" y="535"/>
                        <a:pt x="440" y="470"/>
                        <a:pt x="440" y="470"/>
                      </a:cubicBezTo>
                      <a:cubicBezTo>
                        <a:pt x="414" y="408"/>
                        <a:pt x="414" y="408"/>
                        <a:pt x="414" y="408"/>
                      </a:cubicBezTo>
                      <a:cubicBezTo>
                        <a:pt x="546" y="368"/>
                        <a:pt x="546" y="368"/>
                        <a:pt x="546" y="368"/>
                      </a:cubicBezTo>
                      <a:cubicBezTo>
                        <a:pt x="520" y="222"/>
                        <a:pt x="520" y="222"/>
                        <a:pt x="520" y="222"/>
                      </a:cubicBezTo>
                      <a:cubicBezTo>
                        <a:pt x="421" y="233"/>
                        <a:pt x="421" y="233"/>
                        <a:pt x="421" y="233"/>
                      </a:cubicBezTo>
                      <a:cubicBezTo>
                        <a:pt x="421" y="233"/>
                        <a:pt x="414" y="186"/>
                        <a:pt x="400" y="182"/>
                      </a:cubicBezTo>
                      <a:cubicBezTo>
                        <a:pt x="386" y="178"/>
                        <a:pt x="352" y="186"/>
                        <a:pt x="352" y="186"/>
                      </a:cubicBezTo>
                      <a:cubicBezTo>
                        <a:pt x="352" y="186"/>
                        <a:pt x="334" y="157"/>
                        <a:pt x="330" y="142"/>
                      </a:cubicBezTo>
                      <a:cubicBezTo>
                        <a:pt x="326" y="127"/>
                        <a:pt x="341" y="73"/>
                        <a:pt x="341" y="73"/>
                      </a:cubicBezTo>
                      <a:cubicBezTo>
                        <a:pt x="214" y="0"/>
                        <a:pt x="214" y="0"/>
                        <a:pt x="214" y="0"/>
                      </a:cubicBezTo>
                      <a:cubicBezTo>
                        <a:pt x="133" y="15"/>
                        <a:pt x="133" y="15"/>
                        <a:pt x="133" y="15"/>
                      </a:cubicBezTo>
                      <a:cubicBezTo>
                        <a:pt x="42" y="164"/>
                        <a:pt x="42" y="164"/>
                        <a:pt x="42" y="164"/>
                      </a:cubicBezTo>
                      <a:cubicBezTo>
                        <a:pt x="42" y="164"/>
                        <a:pt x="206" y="229"/>
                        <a:pt x="195" y="310"/>
                      </a:cubicBezTo>
                      <a:cubicBezTo>
                        <a:pt x="184" y="390"/>
                        <a:pt x="93" y="397"/>
                        <a:pt x="93" y="397"/>
                      </a:cubicBezTo>
                      <a:cubicBezTo>
                        <a:pt x="72" y="484"/>
                        <a:pt x="72" y="484"/>
                        <a:pt x="72" y="484"/>
                      </a:cubicBezTo>
                      <a:cubicBezTo>
                        <a:pt x="82" y="524"/>
                        <a:pt x="82" y="524"/>
                        <a:pt x="82" y="524"/>
                      </a:cubicBezTo>
                      <a:cubicBezTo>
                        <a:pt x="6" y="580"/>
                        <a:pt x="6" y="580"/>
                        <a:pt x="6" y="580"/>
                      </a:cubicBezTo>
                      <a:cubicBezTo>
                        <a:pt x="0" y="716"/>
                        <a:pt x="0" y="716"/>
                        <a:pt x="0" y="716"/>
                      </a:cubicBezTo>
                      <a:cubicBezTo>
                        <a:pt x="7" y="717"/>
                        <a:pt x="11" y="717"/>
                        <a:pt x="8" y="715"/>
                      </a:cubicBezTo>
                      <a:cubicBezTo>
                        <a:pt x="45" y="739"/>
                        <a:pt x="25" y="751"/>
                        <a:pt x="8" y="777"/>
                      </a:cubicBezTo>
                      <a:cubicBezTo>
                        <a:pt x="54" y="780"/>
                        <a:pt x="81" y="817"/>
                        <a:pt x="72" y="862"/>
                      </a:cubicBezTo>
                      <a:cubicBezTo>
                        <a:pt x="143" y="869"/>
                        <a:pt x="202" y="856"/>
                        <a:pt x="265" y="823"/>
                      </a:cubicBezTo>
                      <a:cubicBezTo>
                        <a:pt x="242" y="867"/>
                        <a:pt x="242" y="867"/>
                        <a:pt x="242" y="867"/>
                      </a:cubicBezTo>
                      <a:cubicBezTo>
                        <a:pt x="281" y="857"/>
                        <a:pt x="304" y="828"/>
                        <a:pt x="335" y="816"/>
                      </a:cubicBezTo>
                      <a:cubicBezTo>
                        <a:pt x="279" y="747"/>
                        <a:pt x="279" y="747"/>
                        <a:pt x="279" y="747"/>
                      </a:cubicBezTo>
                      <a:cubicBezTo>
                        <a:pt x="330" y="737"/>
                        <a:pt x="330" y="737"/>
                        <a:pt x="330" y="73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6" name="Freeform 21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2E8A74A-DFD6-EFF6-22E7-4CC3B35551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88" y="3467"/>
                  <a:ext cx="95" cy="75"/>
                </a:xfrm>
                <a:custGeom>
                  <a:avLst/>
                  <a:gdLst/>
                  <a:ahLst/>
                  <a:cxnLst>
                    <a:cxn ang="0">
                      <a:pos x="219" y="68"/>
                    </a:cxn>
                    <a:cxn ang="0">
                      <a:pos x="179" y="66"/>
                    </a:cxn>
                    <a:cxn ang="0">
                      <a:pos x="146" y="123"/>
                    </a:cxn>
                    <a:cxn ang="0">
                      <a:pos x="88" y="110"/>
                    </a:cxn>
                    <a:cxn ang="0">
                      <a:pos x="91" y="72"/>
                    </a:cxn>
                    <a:cxn ang="0">
                      <a:pos x="55" y="0"/>
                    </a:cxn>
                    <a:cxn ang="0">
                      <a:pos x="3" y="15"/>
                    </a:cxn>
                    <a:cxn ang="0">
                      <a:pos x="15" y="22"/>
                    </a:cxn>
                    <a:cxn ang="0">
                      <a:pos x="4" y="90"/>
                    </a:cxn>
                    <a:cxn ang="0">
                      <a:pos x="26" y="134"/>
                    </a:cxn>
                    <a:cxn ang="0">
                      <a:pos x="73" y="130"/>
                    </a:cxn>
                    <a:cxn ang="0">
                      <a:pos x="80" y="135"/>
                    </a:cxn>
                    <a:cxn ang="0">
                      <a:pos x="95" y="181"/>
                    </a:cxn>
                    <a:cxn ang="0">
                      <a:pos x="193" y="170"/>
                    </a:cxn>
                    <a:cxn ang="0">
                      <a:pos x="196" y="185"/>
                    </a:cxn>
                    <a:cxn ang="0">
                      <a:pos x="237" y="141"/>
                    </a:cxn>
                    <a:cxn ang="0">
                      <a:pos x="219" y="68"/>
                    </a:cxn>
                  </a:cxnLst>
                  <a:rect l="0" t="0" r="r" b="b"/>
                  <a:pathLst>
                    <a:path w="237" h="185">
                      <a:moveTo>
                        <a:pt x="219" y="68"/>
                      </a:moveTo>
                      <a:cubicBezTo>
                        <a:pt x="179" y="66"/>
                        <a:pt x="179" y="66"/>
                        <a:pt x="179" y="66"/>
                      </a:cubicBezTo>
                      <a:cubicBezTo>
                        <a:pt x="146" y="123"/>
                        <a:pt x="146" y="123"/>
                        <a:pt x="146" y="123"/>
                      </a:cubicBezTo>
                      <a:cubicBezTo>
                        <a:pt x="88" y="110"/>
                        <a:pt x="88" y="110"/>
                        <a:pt x="88" y="110"/>
                      </a:cubicBezTo>
                      <a:cubicBezTo>
                        <a:pt x="92" y="96"/>
                        <a:pt x="94" y="83"/>
                        <a:pt x="91" y="72"/>
                      </a:cubicBezTo>
                      <a:cubicBezTo>
                        <a:pt x="84" y="43"/>
                        <a:pt x="55" y="0"/>
                        <a:pt x="55" y="0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5" y="22"/>
                        <a:pt x="0" y="75"/>
                        <a:pt x="4" y="90"/>
                      </a:cubicBezTo>
                      <a:cubicBezTo>
                        <a:pt x="8" y="105"/>
                        <a:pt x="26" y="134"/>
                        <a:pt x="26" y="134"/>
                      </a:cubicBezTo>
                      <a:cubicBezTo>
                        <a:pt x="26" y="134"/>
                        <a:pt x="59" y="126"/>
                        <a:pt x="73" y="130"/>
                      </a:cubicBezTo>
                      <a:cubicBezTo>
                        <a:pt x="76" y="131"/>
                        <a:pt x="78" y="133"/>
                        <a:pt x="80" y="135"/>
                      </a:cubicBezTo>
                      <a:cubicBezTo>
                        <a:pt x="90" y="148"/>
                        <a:pt x="95" y="181"/>
                        <a:pt x="95" y="181"/>
                      </a:cubicBezTo>
                      <a:cubicBezTo>
                        <a:pt x="193" y="170"/>
                        <a:pt x="193" y="170"/>
                        <a:pt x="193" y="170"/>
                      </a:cubicBezTo>
                      <a:cubicBezTo>
                        <a:pt x="196" y="185"/>
                        <a:pt x="196" y="185"/>
                        <a:pt x="196" y="185"/>
                      </a:cubicBezTo>
                      <a:cubicBezTo>
                        <a:pt x="237" y="141"/>
                        <a:pt x="237" y="141"/>
                        <a:pt x="237" y="141"/>
                      </a:cubicBezTo>
                      <a:cubicBezTo>
                        <a:pt x="219" y="68"/>
                        <a:pt x="219" y="68"/>
                        <a:pt x="219" y="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7" name="Freeform 21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8130707-F673-E268-0FCE-A78C3C7137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15" y="3465"/>
                  <a:ext cx="50" cy="52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0" y="26"/>
                    </a:cxn>
                    <a:cxn ang="0">
                      <a:pos x="23" y="78"/>
                    </a:cxn>
                    <a:cxn ang="0">
                      <a:pos x="20" y="116"/>
                    </a:cxn>
                    <a:cxn ang="0">
                      <a:pos x="77" y="129"/>
                    </a:cxn>
                    <a:cxn ang="0">
                      <a:pos x="123" y="49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123" h="129">
                      <a:moveTo>
                        <a:pt x="33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9" y="41"/>
                        <a:pt x="19" y="62"/>
                        <a:pt x="23" y="78"/>
                      </a:cubicBezTo>
                      <a:cubicBezTo>
                        <a:pt x="26" y="88"/>
                        <a:pt x="24" y="102"/>
                        <a:pt x="20" y="116"/>
                      </a:cubicBezTo>
                      <a:cubicBezTo>
                        <a:pt x="77" y="129"/>
                        <a:pt x="77" y="129"/>
                        <a:pt x="77" y="129"/>
                      </a:cubicBezTo>
                      <a:cubicBezTo>
                        <a:pt x="123" y="49"/>
                        <a:pt x="123" y="49"/>
                        <a:pt x="123" y="49"/>
                      </a:cubicBezTo>
                      <a:cubicBezTo>
                        <a:pt x="33" y="0"/>
                        <a:pt x="33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54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</p:grpSp>
        <p:grpSp>
          <p:nvGrpSpPr>
            <p:cNvPr id="113" name="Group 385">
              <a:extLst>
                <a:ext uri="{FF2B5EF4-FFF2-40B4-BE49-F238E27FC236}">
                  <a16:creationId xmlns:a16="http://schemas.microsoft.com/office/drawing/2014/main" id="{7EF7E582-030A-DB5E-2B41-106FDED12CE8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6331345" y="691003"/>
              <a:ext cx="4215460" cy="5394947"/>
              <a:chOff x="1783" y="864"/>
              <a:chExt cx="2198" cy="2813"/>
            </a:xfrm>
          </p:grpSpPr>
          <p:sp>
            <p:nvSpPr>
              <p:cNvPr id="114" name="Text Box 28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E0B7C0C-1FC5-AE6D-E5CB-02099F8EF7D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677" y="2175"/>
                <a:ext cx="81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01</a:t>
                </a:r>
              </a:p>
            </p:txBody>
          </p:sp>
          <p:sp>
            <p:nvSpPr>
              <p:cNvPr id="115" name="Text Box 28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FB68525-B000-3FBA-CA31-BCB45F6BE3E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895" y="2095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02</a:t>
                </a:r>
              </a:p>
            </p:txBody>
          </p:sp>
          <p:sp>
            <p:nvSpPr>
              <p:cNvPr id="116" name="Text Box 28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3021725-7687-CCE4-136D-EE8EE005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09" y="2306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09</a:t>
                </a:r>
              </a:p>
            </p:txBody>
          </p:sp>
          <p:sp>
            <p:nvSpPr>
              <p:cNvPr id="117" name="Text Box 29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80D1062-A8AF-ACC1-651A-E8423F39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364" y="2441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08</a:t>
                </a:r>
              </a:p>
            </p:txBody>
          </p:sp>
          <p:sp>
            <p:nvSpPr>
              <p:cNvPr id="118" name="Text Box 29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7903AB0-3379-2954-C635-E8B08BF186F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77" y="2304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07</a:t>
                </a:r>
              </a:p>
            </p:txBody>
          </p:sp>
          <p:sp>
            <p:nvSpPr>
              <p:cNvPr id="119" name="Text Box 29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65A937F-C510-972D-D762-4A0946AEB1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41" y="2035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06</a:t>
                </a:r>
              </a:p>
            </p:txBody>
          </p:sp>
          <p:sp>
            <p:nvSpPr>
              <p:cNvPr id="120" name="Text Box 29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1E4E7D2-6AD2-E631-529C-91A41605F12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404" y="2086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04</a:t>
                </a:r>
              </a:p>
            </p:txBody>
          </p:sp>
          <p:sp>
            <p:nvSpPr>
              <p:cNvPr id="121" name="Text Box 29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1267CBF-D5C5-956C-F6FC-30F0EE5B413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829" y="1938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03</a:t>
                </a:r>
              </a:p>
            </p:txBody>
          </p:sp>
          <p:sp>
            <p:nvSpPr>
              <p:cNvPr id="122" name="Text Box 29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E085CC4-A9FC-F587-5DD2-9BE98AB06BF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63" y="1654"/>
                <a:ext cx="81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10</a:t>
                </a:r>
              </a:p>
            </p:txBody>
          </p:sp>
          <p:sp>
            <p:nvSpPr>
              <p:cNvPr id="123" name="Text Box 29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FFC4124-495E-CB89-DA1B-39EB7586C4F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662" y="1635"/>
                <a:ext cx="59" cy="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12</a:t>
                </a:r>
              </a:p>
            </p:txBody>
          </p:sp>
          <p:sp>
            <p:nvSpPr>
              <p:cNvPr id="124" name="Text Box 29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BA5D229-060B-ED88-4253-5B6777AB8F0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76" y="1621"/>
                <a:ext cx="59" cy="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13</a:t>
                </a:r>
              </a:p>
            </p:txBody>
          </p:sp>
          <p:sp>
            <p:nvSpPr>
              <p:cNvPr id="125" name="Text Box 29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F8B777A-C4FB-6F15-E6F4-41D4BE2D5B1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729" y="1725"/>
                <a:ext cx="7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15</a:t>
                </a:r>
              </a:p>
            </p:txBody>
          </p:sp>
          <p:sp>
            <p:nvSpPr>
              <p:cNvPr id="126" name="Text Box 29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E3B9B16-FD34-1A67-256D-A7FE3445AAC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414" y="1692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14</a:t>
                </a:r>
              </a:p>
            </p:txBody>
          </p:sp>
          <p:sp>
            <p:nvSpPr>
              <p:cNvPr id="127" name="Text Box 30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627A972-5EAD-1913-2E98-B2A55FF15A2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05" y="1455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16</a:t>
                </a:r>
              </a:p>
            </p:txBody>
          </p:sp>
          <p:sp>
            <p:nvSpPr>
              <p:cNvPr id="128" name="Text Box 30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3B162FC-8284-C0B1-75DC-9EA743A8DDD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35" y="1168"/>
                <a:ext cx="75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17</a:t>
                </a:r>
              </a:p>
            </p:txBody>
          </p:sp>
          <p:sp>
            <p:nvSpPr>
              <p:cNvPr id="129" name="Text Box 30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1F772E1-2B52-F24F-8CE3-C871D193E7C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84" y="1020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18</a:t>
                </a:r>
              </a:p>
            </p:txBody>
          </p:sp>
          <p:sp>
            <p:nvSpPr>
              <p:cNvPr id="130" name="Text Box 30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5A2183A-97B7-3EC6-116D-EC209E2564C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58" y="864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18</a:t>
                </a:r>
              </a:p>
            </p:txBody>
          </p:sp>
          <p:sp>
            <p:nvSpPr>
              <p:cNvPr id="131" name="Text Box 30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C9C3E9A-8B24-528A-F78C-CCB2C3400CD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071" y="1240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19</a:t>
                </a:r>
              </a:p>
            </p:txBody>
          </p:sp>
          <p:sp>
            <p:nvSpPr>
              <p:cNvPr id="132" name="Text Box 30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2F61E4E-16F6-D411-1B58-F66E1DAE92E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47" y="971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25</a:t>
                </a:r>
              </a:p>
            </p:txBody>
          </p:sp>
          <p:sp>
            <p:nvSpPr>
              <p:cNvPr id="133" name="Text Box 30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F2C3416-9227-9A24-FABC-55F6F0D33DA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11" y="923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24</a:t>
                </a:r>
              </a:p>
            </p:txBody>
          </p:sp>
          <p:sp>
            <p:nvSpPr>
              <p:cNvPr id="134" name="Text Box 30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4FE8BF2-1042-540C-39FA-2D472DC7D77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89" y="128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26</a:t>
                </a:r>
              </a:p>
            </p:txBody>
          </p:sp>
          <p:sp>
            <p:nvSpPr>
              <p:cNvPr id="135" name="Text Box 30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33F9E78-DE60-9069-55D2-103DA274E4E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28" y="1471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29</a:t>
                </a:r>
              </a:p>
            </p:txBody>
          </p:sp>
          <p:sp>
            <p:nvSpPr>
              <p:cNvPr id="136" name="Text Box 30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BC5A718-D27F-9E1F-4E65-79DF9C9ADDA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61" y="1297"/>
                <a:ext cx="7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21</a:t>
                </a:r>
              </a:p>
            </p:txBody>
          </p:sp>
          <p:sp>
            <p:nvSpPr>
              <p:cNvPr id="137" name="Text Box 31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CDC6C35-F6C7-A52E-78C2-F14FED91491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62" y="1425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28</a:t>
                </a:r>
              </a:p>
            </p:txBody>
          </p:sp>
          <p:sp>
            <p:nvSpPr>
              <p:cNvPr id="138" name="Text Box 31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070D72A-334C-5731-3773-FD4DC981CCD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68" y="1253"/>
                <a:ext cx="80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27</a:t>
                </a:r>
              </a:p>
            </p:txBody>
          </p:sp>
          <p:sp>
            <p:nvSpPr>
              <p:cNvPr id="139" name="Text Box 31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0CFDA0C-8096-FF17-38EF-66595BB3620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87" y="117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20</a:t>
                </a:r>
              </a:p>
            </p:txBody>
          </p:sp>
          <p:sp>
            <p:nvSpPr>
              <p:cNvPr id="140" name="Text Box 31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B6DFEED-09BC-F44C-C648-E8EA832F154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01" y="1176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22</a:t>
                </a:r>
              </a:p>
            </p:txBody>
          </p:sp>
          <p:sp>
            <p:nvSpPr>
              <p:cNvPr id="141" name="Text Box 31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F91A1E5-DA81-FA22-A637-EEFBEE15F56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67" y="1076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23</a:t>
                </a:r>
              </a:p>
            </p:txBody>
          </p:sp>
          <p:sp>
            <p:nvSpPr>
              <p:cNvPr id="142" name="Text Box 31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C7C7164-F3DA-3BA6-715D-8C5647FDC9B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35" y="1682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39</a:t>
                </a:r>
              </a:p>
            </p:txBody>
          </p:sp>
          <p:sp>
            <p:nvSpPr>
              <p:cNvPr id="143" name="Text Box 31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948C865-9004-B14C-F8DB-6DC729C6C1D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73" y="1771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38</a:t>
                </a:r>
              </a:p>
            </p:txBody>
          </p:sp>
          <p:sp>
            <p:nvSpPr>
              <p:cNvPr id="144" name="Text Box 31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E32DD3D-25DF-0334-E2F2-C1E677DC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68" y="168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30</a:t>
                </a:r>
              </a:p>
            </p:txBody>
          </p:sp>
          <p:sp>
            <p:nvSpPr>
              <p:cNvPr id="145" name="Text Box 31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D86585D-237A-E23E-6D6F-BBA219AEEFC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90" y="1785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31</a:t>
                </a:r>
              </a:p>
            </p:txBody>
          </p:sp>
          <p:sp>
            <p:nvSpPr>
              <p:cNvPr id="146" name="Text Box 31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57254F7-A03A-7746-25FE-D3E1B4EAAC5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26" y="1750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32</a:t>
                </a:r>
              </a:p>
            </p:txBody>
          </p:sp>
          <p:sp>
            <p:nvSpPr>
              <p:cNvPr id="147" name="Text Box 32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2DE398D-A4FE-10D4-A14F-4E8FB922F10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99" y="1914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33</a:t>
                </a:r>
              </a:p>
            </p:txBody>
          </p:sp>
          <p:sp>
            <p:nvSpPr>
              <p:cNvPr id="148" name="Text Box 32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C983B69-0E18-6B9D-34B0-BA286472CA5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34" y="2107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34</a:t>
                </a:r>
              </a:p>
            </p:txBody>
          </p:sp>
          <p:sp>
            <p:nvSpPr>
              <p:cNvPr id="149" name="Text Box 32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4003B46-4D0F-5230-326D-D4609DCAD87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72" y="2342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35</a:t>
                </a:r>
              </a:p>
            </p:txBody>
          </p:sp>
          <p:sp>
            <p:nvSpPr>
              <p:cNvPr id="150" name="Text Box 32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8B3F648-A31C-E43D-A861-28C3987534E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68" y="2400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36</a:t>
                </a:r>
              </a:p>
            </p:txBody>
          </p:sp>
          <p:sp>
            <p:nvSpPr>
              <p:cNvPr id="151" name="Text Box 32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A80BBF9-468E-25B8-3962-2E1DD1CC64B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42" y="1985"/>
                <a:ext cx="80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37</a:t>
                </a:r>
              </a:p>
            </p:txBody>
          </p:sp>
          <p:sp>
            <p:nvSpPr>
              <p:cNvPr id="152" name="Text Box 32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E67CEB7-6A14-B8F8-CBF8-E1DFC1D0C02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14" y="1569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49</a:t>
                </a:r>
              </a:p>
            </p:txBody>
          </p:sp>
          <p:sp>
            <p:nvSpPr>
              <p:cNvPr id="153" name="Text Box 32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12A9369-1EFA-F2E4-555B-0EF01D05300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77" y="1761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48</a:t>
                </a:r>
              </a:p>
            </p:txBody>
          </p:sp>
          <p:sp>
            <p:nvSpPr>
              <p:cNvPr id="154" name="Text Box 32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3536099-30BE-01AE-42C9-B9E24D27ABD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09" y="193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46</a:t>
                </a:r>
              </a:p>
            </p:txBody>
          </p:sp>
          <p:sp>
            <p:nvSpPr>
              <p:cNvPr id="155" name="Text Box 32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8A014A5-572E-D7BE-43E1-E25475B72AD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47" y="2064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47</a:t>
                </a:r>
              </a:p>
            </p:txBody>
          </p:sp>
          <p:sp>
            <p:nvSpPr>
              <p:cNvPr id="156" name="Text Box 32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42FB65C-1A97-BA66-3E84-CDE5C22EE47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00" y="2180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41</a:t>
                </a:r>
              </a:p>
            </p:txBody>
          </p:sp>
          <p:sp>
            <p:nvSpPr>
              <p:cNvPr id="157" name="Text Box 33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F31D1FB-7CCA-C543-0D93-571263A083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32" y="2143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40</a:t>
                </a:r>
              </a:p>
            </p:txBody>
          </p:sp>
          <p:sp>
            <p:nvSpPr>
              <p:cNvPr id="158" name="Text Box 33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B066B34-9BE0-14E1-53B4-3A5EF82255C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14" y="216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42</a:t>
                </a:r>
              </a:p>
            </p:txBody>
          </p:sp>
          <p:sp>
            <p:nvSpPr>
              <p:cNvPr id="159" name="Text Box 33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87F6B7D-8DA8-62B8-102E-C2A55B80462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32" y="198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45</a:t>
                </a:r>
              </a:p>
            </p:txBody>
          </p:sp>
          <p:sp>
            <p:nvSpPr>
              <p:cNvPr id="160" name="Text Box 33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DEB7A4B-EC2B-519A-88AF-1056489163A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83" y="2037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44</a:t>
                </a:r>
              </a:p>
            </p:txBody>
          </p:sp>
          <p:sp>
            <p:nvSpPr>
              <p:cNvPr id="161" name="Text Box 33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B24CC86-46A0-D0A4-EB01-07199577122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61" y="200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59</a:t>
                </a:r>
              </a:p>
            </p:txBody>
          </p:sp>
          <p:sp>
            <p:nvSpPr>
              <p:cNvPr id="162" name="Text Box 33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76CCEC2-1739-7629-2DC0-87CC9E6E341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44" y="2142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58</a:t>
                </a:r>
              </a:p>
            </p:txBody>
          </p:sp>
          <p:sp>
            <p:nvSpPr>
              <p:cNvPr id="163" name="Text Box 33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D26E7B2-74A8-D451-CB72-C6CFFA2EFAB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39" y="2279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57</a:t>
                </a:r>
              </a:p>
            </p:txBody>
          </p:sp>
          <p:sp>
            <p:nvSpPr>
              <p:cNvPr id="164" name="Text Box 33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5E3E6EA-9D4A-97C6-4DF8-A7161D9E30A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99" y="2240"/>
                <a:ext cx="7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51</a:t>
                </a:r>
              </a:p>
            </p:txBody>
          </p:sp>
          <p:sp>
            <p:nvSpPr>
              <p:cNvPr id="165" name="Text Box 33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0087587-B360-768F-3478-AC5C4279FD4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25" y="2282"/>
                <a:ext cx="85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50</a:t>
                </a:r>
              </a:p>
            </p:txBody>
          </p:sp>
          <p:sp>
            <p:nvSpPr>
              <p:cNvPr id="166" name="Text Box 33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1E1FA47-FA07-6845-5257-3D328CACFC4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83" y="2298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52</a:t>
                </a:r>
              </a:p>
            </p:txBody>
          </p:sp>
          <p:sp>
            <p:nvSpPr>
              <p:cNvPr id="167" name="Text Box 34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49C22CE-7F18-D27C-DD60-8D1B2A1DE22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51" y="2420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53</a:t>
                </a:r>
              </a:p>
            </p:txBody>
          </p:sp>
          <p:sp>
            <p:nvSpPr>
              <p:cNvPr id="168" name="Text Box 34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4814B43-5C38-D569-4936-58CEC73F83F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48" y="2614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54</a:t>
                </a:r>
              </a:p>
            </p:txBody>
          </p:sp>
          <p:sp>
            <p:nvSpPr>
              <p:cNvPr id="169" name="Text Box 34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85C2657-4B83-170B-8CB5-10C8C001EA1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81" y="254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56</a:t>
                </a:r>
              </a:p>
            </p:txBody>
          </p:sp>
          <p:sp>
            <p:nvSpPr>
              <p:cNvPr id="170" name="Text Box 34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046D62E-4348-7E69-9007-C40A9A87DAA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44" y="2703"/>
                <a:ext cx="81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55</a:t>
                </a:r>
              </a:p>
            </p:txBody>
          </p:sp>
          <p:sp>
            <p:nvSpPr>
              <p:cNvPr id="171" name="Text Box 34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1A5AD5A-55CE-A7CA-693B-B7AAD95F4FD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94" y="2557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61</a:t>
                </a:r>
              </a:p>
            </p:txBody>
          </p:sp>
          <p:sp>
            <p:nvSpPr>
              <p:cNvPr id="172" name="Text Box 34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18CB048-D88A-DEE8-ADF7-C3AC9C57C30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78" y="2628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60</a:t>
                </a:r>
              </a:p>
            </p:txBody>
          </p:sp>
          <p:sp>
            <p:nvSpPr>
              <p:cNvPr id="173" name="Text Box 34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AE1F608-616A-494C-600C-DB7766B5D9E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05" y="2592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63</a:t>
                </a:r>
              </a:p>
            </p:txBody>
          </p:sp>
          <p:sp>
            <p:nvSpPr>
              <p:cNvPr id="174" name="Text Box 34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A216E4A-877C-EBB1-556E-56734A4AE77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23" y="275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64</a:t>
                </a:r>
              </a:p>
            </p:txBody>
          </p:sp>
          <p:sp>
            <p:nvSpPr>
              <p:cNvPr id="175" name="Text Box 34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437E137-3EB7-FE54-DE2E-3D0169DF538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58" y="2539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65</a:t>
                </a:r>
              </a:p>
            </p:txBody>
          </p:sp>
          <p:sp>
            <p:nvSpPr>
              <p:cNvPr id="176" name="Text Box 34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B3C8204-ADDC-B79D-390E-09812EC3DCF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69" y="2892"/>
                <a:ext cx="86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66</a:t>
                </a:r>
              </a:p>
            </p:txBody>
          </p:sp>
          <p:sp>
            <p:nvSpPr>
              <p:cNvPr id="177" name="Text Box 35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04755E3-E50B-CBCB-018E-8E0AE49A6E6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17" y="2886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67</a:t>
                </a:r>
              </a:p>
            </p:txBody>
          </p:sp>
          <p:sp>
            <p:nvSpPr>
              <p:cNvPr id="178" name="Text Box 35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F3D0CDE-901B-59A1-098C-CB00EC1639C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39" y="2845"/>
                <a:ext cx="86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68</a:t>
                </a:r>
              </a:p>
            </p:txBody>
          </p:sp>
          <p:sp>
            <p:nvSpPr>
              <p:cNvPr id="179" name="Text Box 35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A6FEFDE-B44E-FB4C-03D9-99969C2E92B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07" y="2897"/>
                <a:ext cx="86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69</a:t>
                </a:r>
              </a:p>
            </p:txBody>
          </p:sp>
          <p:sp>
            <p:nvSpPr>
              <p:cNvPr id="180" name="Text Box 35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18835A0-B818-96EC-2B84-93DC8AF1A6A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74" y="3094"/>
                <a:ext cx="75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71</a:t>
                </a:r>
              </a:p>
            </p:txBody>
          </p:sp>
          <p:sp>
            <p:nvSpPr>
              <p:cNvPr id="181" name="Text Box 35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298FD3A-A756-D2A9-5344-5FD49F00072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02" y="3173"/>
                <a:ext cx="83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70</a:t>
                </a:r>
              </a:p>
            </p:txBody>
          </p:sp>
          <p:sp>
            <p:nvSpPr>
              <p:cNvPr id="182" name="Text Box 35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0DA79D7-0899-4055-9391-CF7BCDE43FF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52" y="3510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 anchor="ctr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79</a:t>
                </a:r>
              </a:p>
            </p:txBody>
          </p:sp>
          <p:sp>
            <p:nvSpPr>
              <p:cNvPr id="183" name="Text Box 35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A521903-AFC0-EA9E-AF35-27B551385AF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74" y="3246"/>
                <a:ext cx="77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77</a:t>
                </a:r>
              </a:p>
            </p:txBody>
          </p:sp>
          <p:sp>
            <p:nvSpPr>
              <p:cNvPr id="184" name="Text Box 35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56067B4-AB23-EDDF-38EB-753EA988374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94" y="3062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76</a:t>
                </a:r>
              </a:p>
            </p:txBody>
          </p:sp>
          <p:sp>
            <p:nvSpPr>
              <p:cNvPr id="185" name="Text Box 35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D02E595-22C7-8F97-BA9D-DCDF58F2131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61" y="3322"/>
                <a:ext cx="80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72</a:t>
                </a:r>
              </a:p>
            </p:txBody>
          </p:sp>
          <p:sp>
            <p:nvSpPr>
              <p:cNvPr id="186" name="Text Box 35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47C5237-BDBA-CCC6-E622-498C3A502F0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69" y="2938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74</a:t>
                </a:r>
              </a:p>
            </p:txBody>
          </p:sp>
          <p:sp>
            <p:nvSpPr>
              <p:cNvPr id="187" name="Text Box 36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0456FCB-A3C6-0772-4733-2503D73D2A7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12" y="3149"/>
                <a:ext cx="80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73</a:t>
                </a:r>
              </a:p>
            </p:txBody>
          </p:sp>
          <p:sp>
            <p:nvSpPr>
              <p:cNvPr id="188" name="Text Box 36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98D864F-BFA0-D87F-D435-4C6E7F09098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93" y="3112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75</a:t>
                </a:r>
              </a:p>
            </p:txBody>
          </p:sp>
          <p:sp>
            <p:nvSpPr>
              <p:cNvPr id="189" name="Text Box 36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3F56436-82B9-24F7-281D-834553685B3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03" y="3493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88</a:t>
                </a:r>
              </a:p>
            </p:txBody>
          </p:sp>
          <p:sp>
            <p:nvSpPr>
              <p:cNvPr id="190" name="Text Box 36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21CD683-4E0F-16EC-4E17-44B81FB298F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02" y="3549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87</a:t>
                </a:r>
              </a:p>
            </p:txBody>
          </p:sp>
          <p:sp>
            <p:nvSpPr>
              <p:cNvPr id="191" name="Text Box 36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8A9E689-53B8-0605-DCFC-3B7A5382C75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040" y="359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82</a:t>
                </a:r>
              </a:p>
            </p:txBody>
          </p:sp>
          <p:sp>
            <p:nvSpPr>
              <p:cNvPr id="192" name="Text Box 36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9F02D41-5885-71A9-85B5-395335D3163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350" y="3522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83</a:t>
                </a:r>
              </a:p>
            </p:txBody>
          </p:sp>
          <p:sp>
            <p:nvSpPr>
              <p:cNvPr id="193" name="Text Box 36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89BB5B9-E463-17D6-EF4B-A7F9DBEA7CC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346" y="3278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84</a:t>
                </a:r>
              </a:p>
            </p:txBody>
          </p:sp>
          <p:sp>
            <p:nvSpPr>
              <p:cNvPr id="194" name="Text Box 36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3194B78-1DD3-AA63-D48F-C8A0C3BC6BC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09" y="3179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85</a:t>
                </a:r>
              </a:p>
            </p:txBody>
          </p:sp>
          <p:sp>
            <p:nvSpPr>
              <p:cNvPr id="195" name="Text Box 36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BAA3CC8-4397-23CC-9182-4AE9DC0D65A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80" y="3297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89</a:t>
                </a:r>
              </a:p>
            </p:txBody>
          </p:sp>
          <p:sp>
            <p:nvSpPr>
              <p:cNvPr id="196" name="Text Box 36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8499874-D309-EE01-4901-A35841AF81A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62" y="329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86</a:t>
                </a:r>
              </a:p>
            </p:txBody>
          </p:sp>
          <p:sp>
            <p:nvSpPr>
              <p:cNvPr id="197" name="Text Box 37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41692E0-1F51-9D50-BFA0-6DD1A57EA26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34" y="3407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80</a:t>
                </a:r>
              </a:p>
            </p:txBody>
          </p:sp>
          <p:sp>
            <p:nvSpPr>
              <p:cNvPr id="198" name="Text Box 37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FA23A12-BCDB-8330-0BAD-225E59756F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30" y="3471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81</a:t>
                </a:r>
              </a:p>
            </p:txBody>
          </p:sp>
          <p:sp>
            <p:nvSpPr>
              <p:cNvPr id="199" name="Text Box 37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4D86778-8027-30DA-8E49-8435CB9F09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88" y="2910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90</a:t>
                </a:r>
              </a:p>
            </p:txBody>
          </p:sp>
          <p:sp>
            <p:nvSpPr>
              <p:cNvPr id="200" name="Text Box 37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86210B9-472D-B719-F836-58D09ADF14B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14" y="3021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91</a:t>
                </a:r>
              </a:p>
            </p:txBody>
          </p:sp>
          <p:sp>
            <p:nvSpPr>
              <p:cNvPr id="201" name="Text Box 37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BEDB63A-E3FF-1929-2A73-3641040CA09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54" y="285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92</a:t>
                </a:r>
              </a:p>
            </p:txBody>
          </p:sp>
          <p:sp>
            <p:nvSpPr>
              <p:cNvPr id="202" name="Text Box 37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1DF1CCC-AD3B-4859-9E5A-3FB82186D01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78" y="3026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93</a:t>
                </a:r>
              </a:p>
            </p:txBody>
          </p:sp>
          <p:sp>
            <p:nvSpPr>
              <p:cNvPr id="203" name="Text Box 37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AA08C26-3A19-AD3F-F5AE-FB4D0C0812D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30" y="3122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94</a:t>
                </a:r>
              </a:p>
            </p:txBody>
          </p:sp>
          <p:sp>
            <p:nvSpPr>
              <p:cNvPr id="204" name="Text Box 37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C243DDF-918C-7CC6-1416-0928CD0893D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99" y="261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95</a:t>
                </a:r>
              </a:p>
            </p:txBody>
          </p:sp>
          <p:sp>
            <p:nvSpPr>
              <p:cNvPr id="205" name="Text Box 37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A6A43EB-28D6-08A8-05B9-4B47C03F3F4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80" y="2651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96</a:t>
                </a:r>
              </a:p>
            </p:txBody>
          </p:sp>
          <p:sp>
            <p:nvSpPr>
              <p:cNvPr id="206" name="Text Box 38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5AF32E5-03AD-143B-16B6-4CABE7C7C63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14" y="2659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97</a:t>
                </a:r>
              </a:p>
            </p:txBody>
          </p:sp>
          <p:sp>
            <p:nvSpPr>
              <p:cNvPr id="207" name="Text Box 38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63C60A2-8424-902C-03C0-33B70B80FD3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95" y="2438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98</a:t>
                </a:r>
              </a:p>
            </p:txBody>
          </p:sp>
          <p:sp>
            <p:nvSpPr>
              <p:cNvPr id="208" name="Text Box 38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9E579AC-3584-69BF-7955-EE4836F3A7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40" y="221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99</a:t>
                </a:r>
              </a:p>
            </p:txBody>
          </p:sp>
          <p:sp>
            <p:nvSpPr>
              <p:cNvPr id="209" name="Text Box 38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CEBB5FE-A2AC-A066-429B-836F9F8A44E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29" y="3445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8" indent="-177788" algn="ctr" defTabSz="80162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78</a:t>
                </a:r>
              </a:p>
            </p:txBody>
          </p:sp>
        </p:grpSp>
        <p:sp>
          <p:nvSpPr>
            <p:cNvPr id="221" name="Text Box 329" descr="© INSCALE GmbH, 05.05.2010&#10;http://www.presentationload.com/">
              <a:extLst>
                <a:ext uri="{FF2B5EF4-FFF2-40B4-BE49-F238E27FC236}">
                  <a16:creationId xmlns:a16="http://schemas.microsoft.com/office/drawing/2014/main" id="{B4BAD86D-4739-18C9-C196-56D2ED5642B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15770" y="3247373"/>
              <a:ext cx="161386" cy="1594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8000" tIns="18000" rIns="18000" bIns="18000">
              <a:spAutoFit/>
            </a:bodyPr>
            <a:lstStyle/>
            <a:p>
              <a:pPr marL="177788" indent="-177788" algn="ctr" defTabSz="801628">
                <a:spcBef>
                  <a:spcPct val="50000"/>
                </a:spcBef>
                <a:defRPr/>
              </a:pPr>
              <a:r>
                <a:rPr lang="de-DE" sz="800" b="1">
                  <a:solidFill>
                    <a:prstClr val="white"/>
                  </a:solidFill>
                  <a:latin typeface="Museo Sans 300"/>
                </a:rPr>
                <a:t>43</a:t>
              </a:r>
            </a:p>
          </p:txBody>
        </p:sp>
      </p:grpSp>
      <p:sp>
        <p:nvSpPr>
          <p:cNvPr id="260" name="Textplatzhalter 2">
            <a:extLst>
              <a:ext uri="{FF2B5EF4-FFF2-40B4-BE49-F238E27FC236}">
                <a16:creationId xmlns:a16="http://schemas.microsoft.com/office/drawing/2014/main" id="{04EE7498-886E-E580-FFE7-965DBEC43D3F}"/>
              </a:ext>
            </a:extLst>
          </p:cNvPr>
          <p:cNvSpPr txBox="1">
            <a:spLocks/>
          </p:cNvSpPr>
          <p:nvPr/>
        </p:nvSpPr>
        <p:spPr>
          <a:xfrm>
            <a:off x="611581" y="3593242"/>
            <a:ext cx="2121647" cy="393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de-DE">
                <a:solidFill>
                  <a:prstClr val="white"/>
                </a:solidFill>
                <a:latin typeface="+mj-lt"/>
              </a:rPr>
              <a:t>Frankfurt</a:t>
            </a:r>
          </a:p>
        </p:txBody>
      </p:sp>
      <p:pic>
        <p:nvPicPr>
          <p:cNvPr id="222" name="Grafik 221" descr="Ein Bild, das Mann, Person, Anzug, tragen enthält.&#10;&#10;Automatisch generierte Beschreibung">
            <a:extLst>
              <a:ext uri="{FF2B5EF4-FFF2-40B4-BE49-F238E27FC236}">
                <a16:creationId xmlns:a16="http://schemas.microsoft.com/office/drawing/2014/main" id="{34627ABF-EDD7-8434-2144-C51A648A5B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229" y="3415096"/>
            <a:ext cx="720000" cy="720000"/>
          </a:xfrm>
          <a:prstGeom prst="rect">
            <a:avLst/>
          </a:prstGeom>
        </p:spPr>
      </p:pic>
      <p:sp>
        <p:nvSpPr>
          <p:cNvPr id="262" name="Textplatzhalter 2">
            <a:extLst>
              <a:ext uri="{FF2B5EF4-FFF2-40B4-BE49-F238E27FC236}">
                <a16:creationId xmlns:a16="http://schemas.microsoft.com/office/drawing/2014/main" id="{CACB0110-4C35-C33D-DEDE-1E3DC7F7CFF2}"/>
              </a:ext>
            </a:extLst>
          </p:cNvPr>
          <p:cNvSpPr txBox="1">
            <a:spLocks/>
          </p:cNvSpPr>
          <p:nvPr/>
        </p:nvSpPr>
        <p:spPr>
          <a:xfrm>
            <a:off x="618349" y="4452477"/>
            <a:ext cx="2121647" cy="393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de-DE">
                <a:solidFill>
                  <a:prstClr val="black"/>
                </a:solidFill>
                <a:latin typeface="+mj-lt"/>
              </a:rPr>
              <a:t>Schwäbisch Hall</a:t>
            </a:r>
          </a:p>
        </p:txBody>
      </p:sp>
      <p:grpSp>
        <p:nvGrpSpPr>
          <p:cNvPr id="216" name="Gruppieren 215">
            <a:extLst>
              <a:ext uri="{FF2B5EF4-FFF2-40B4-BE49-F238E27FC236}">
                <a16:creationId xmlns:a16="http://schemas.microsoft.com/office/drawing/2014/main" id="{5FCF4029-41D3-B2B3-08BB-0071E3B0B570}"/>
              </a:ext>
            </a:extLst>
          </p:cNvPr>
          <p:cNvGrpSpPr/>
          <p:nvPr/>
        </p:nvGrpSpPr>
        <p:grpSpPr>
          <a:xfrm>
            <a:off x="590770" y="5163912"/>
            <a:ext cx="3544541" cy="720000"/>
            <a:chOff x="376243" y="3693940"/>
            <a:chExt cx="2658406" cy="540000"/>
          </a:xfrm>
        </p:grpSpPr>
        <p:sp>
          <p:nvSpPr>
            <p:cNvPr id="263" name="Textplatzhalter 2">
              <a:extLst>
                <a:ext uri="{FF2B5EF4-FFF2-40B4-BE49-F238E27FC236}">
                  <a16:creationId xmlns:a16="http://schemas.microsoft.com/office/drawing/2014/main" id="{B9B3EB48-E10F-7867-63CB-7791D9A90DF0}"/>
                </a:ext>
              </a:extLst>
            </p:cNvPr>
            <p:cNvSpPr txBox="1">
              <a:spLocks/>
            </p:cNvSpPr>
            <p:nvPr/>
          </p:nvSpPr>
          <p:spPr>
            <a:xfrm>
              <a:off x="376243" y="3814243"/>
              <a:ext cx="1591235" cy="29518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r>
                <a:rPr lang="de-DE">
                  <a:solidFill>
                    <a:prstClr val="black"/>
                  </a:solidFill>
                  <a:latin typeface="+mj-lt"/>
                </a:rPr>
                <a:t>München</a:t>
              </a:r>
            </a:p>
          </p:txBody>
        </p:sp>
        <p:pic>
          <p:nvPicPr>
            <p:cNvPr id="266" name="Grafik 265" descr="Ein Bild, das Mann, Person, Wand, drinnen enthält.&#10;&#10;Automatisch generierte Beschreibung">
              <a:extLst>
                <a:ext uri="{FF2B5EF4-FFF2-40B4-BE49-F238E27FC236}">
                  <a16:creationId xmlns:a16="http://schemas.microsoft.com/office/drawing/2014/main" id="{BD50912E-9176-69BF-5242-133FBD031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4649" y="3693940"/>
              <a:ext cx="540000" cy="540000"/>
            </a:xfrm>
            <a:prstGeom prst="rect">
              <a:avLst/>
            </a:prstGeom>
          </p:spPr>
        </p:pic>
      </p:grpSp>
      <p:sp>
        <p:nvSpPr>
          <p:cNvPr id="259" name="Textplatzhalter 2">
            <a:extLst>
              <a:ext uri="{FF2B5EF4-FFF2-40B4-BE49-F238E27FC236}">
                <a16:creationId xmlns:a16="http://schemas.microsoft.com/office/drawing/2014/main" id="{157873C8-6824-3C09-F9B8-7EF13D3E713F}"/>
              </a:ext>
            </a:extLst>
          </p:cNvPr>
          <p:cNvSpPr txBox="1">
            <a:spLocks/>
          </p:cNvSpPr>
          <p:nvPr/>
        </p:nvSpPr>
        <p:spPr>
          <a:xfrm>
            <a:off x="618347" y="2725746"/>
            <a:ext cx="2200188" cy="393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de-DE">
                <a:solidFill>
                  <a:prstClr val="white"/>
                </a:solidFill>
                <a:latin typeface="+mj-lt"/>
              </a:rPr>
              <a:t>Leipzig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FF38B97-B223-520D-CF4B-A327FD50DCC8}"/>
              </a:ext>
            </a:extLst>
          </p:cNvPr>
          <p:cNvGrpSpPr/>
          <p:nvPr/>
        </p:nvGrpSpPr>
        <p:grpSpPr>
          <a:xfrm>
            <a:off x="589560" y="1682167"/>
            <a:ext cx="3545749" cy="720000"/>
            <a:chOff x="375337" y="1082631"/>
            <a:chExt cx="2659312" cy="540000"/>
          </a:xfrm>
        </p:grpSpPr>
        <p:sp>
          <p:nvSpPr>
            <p:cNvPr id="258" name="Textplatzhalter 2">
              <a:extLst>
                <a:ext uri="{FF2B5EF4-FFF2-40B4-BE49-F238E27FC236}">
                  <a16:creationId xmlns:a16="http://schemas.microsoft.com/office/drawing/2014/main" id="{D3C58E7D-353F-8230-E15A-1042BCA0AFF8}"/>
                </a:ext>
              </a:extLst>
            </p:cNvPr>
            <p:cNvSpPr txBox="1">
              <a:spLocks/>
            </p:cNvSpPr>
            <p:nvPr/>
          </p:nvSpPr>
          <p:spPr>
            <a:xfrm>
              <a:off x="375337" y="1217631"/>
              <a:ext cx="1650142" cy="29518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r>
                <a:rPr lang="de-DE">
                  <a:solidFill>
                    <a:prstClr val="white"/>
                  </a:solidFill>
                  <a:latin typeface="+mj-lt"/>
                </a:rPr>
                <a:t>Berlin</a:t>
              </a:r>
            </a:p>
          </p:txBody>
        </p:sp>
        <p:grpSp>
          <p:nvGrpSpPr>
            <p:cNvPr id="272" name="Gruppieren 271">
              <a:extLst>
                <a:ext uri="{FF2B5EF4-FFF2-40B4-BE49-F238E27FC236}">
                  <a16:creationId xmlns:a16="http://schemas.microsoft.com/office/drawing/2014/main" id="{49C458F7-1D65-5182-894B-BD8482DF2525}"/>
                </a:ext>
              </a:extLst>
            </p:cNvPr>
            <p:cNvGrpSpPr/>
            <p:nvPr/>
          </p:nvGrpSpPr>
          <p:grpSpPr>
            <a:xfrm>
              <a:off x="1836182" y="1082631"/>
              <a:ext cx="1198467" cy="540000"/>
              <a:chOff x="2323244" y="1731540"/>
              <a:chExt cx="1597956" cy="720000"/>
            </a:xfrm>
          </p:grpSpPr>
          <p:pic>
            <p:nvPicPr>
              <p:cNvPr id="250" name="Grafik 249" descr="Ein Bild, das Person, drinnen enthält.&#10;&#10;Automatisch generierte Beschreibung">
                <a:extLst>
                  <a:ext uri="{FF2B5EF4-FFF2-40B4-BE49-F238E27FC236}">
                    <a16:creationId xmlns:a16="http://schemas.microsoft.com/office/drawing/2014/main" id="{60727ADF-35DC-7F3C-5356-0BAB77D38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23244" y="173154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51" name="Grafik 250" descr="Ein Bild, das Person, drinnen, weiß, darstellend enthält.&#10;&#10;Automatisch generierte Beschreibung">
                <a:extLst>
                  <a:ext uri="{FF2B5EF4-FFF2-40B4-BE49-F238E27FC236}">
                    <a16:creationId xmlns:a16="http://schemas.microsoft.com/office/drawing/2014/main" id="{157931D3-A050-CA69-3AA1-9AA530D07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1200" y="1731540"/>
                <a:ext cx="720000" cy="720000"/>
              </a:xfrm>
              <a:prstGeom prst="rect">
                <a:avLst/>
              </a:prstGeom>
            </p:spPr>
          </p:pic>
        </p:grpSp>
      </p:grpSp>
      <p:pic>
        <p:nvPicPr>
          <p:cNvPr id="3" name="Bildplatzhalter 18">
            <a:extLst>
              <a:ext uri="{FF2B5EF4-FFF2-40B4-BE49-F238E27FC236}">
                <a16:creationId xmlns:a16="http://schemas.microsoft.com/office/drawing/2014/main" id="{421DBF75-C76A-3A7A-9F69-7B5BFD628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455" y="2547619"/>
            <a:ext cx="720000" cy="720000"/>
          </a:xfrm>
          <a:prstGeom prst="ellipse">
            <a:avLst/>
          </a:prstGeom>
        </p:spPr>
      </p:pic>
      <p:pic>
        <p:nvPicPr>
          <p:cNvPr id="218" name="Bildplatzhalter 14">
            <a:extLst>
              <a:ext uri="{FF2B5EF4-FFF2-40B4-BE49-F238E27FC236}">
                <a16:creationId xmlns:a16="http://schemas.microsoft.com/office/drawing/2014/main" id="{4E29C130-E11F-7CC7-ADC6-155902CD4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952" y="2556331"/>
            <a:ext cx="720000" cy="720000"/>
          </a:xfrm>
          <a:prstGeom prst="ellipse">
            <a:avLst/>
          </a:prstGeom>
          <a:noFill/>
        </p:spPr>
      </p:pic>
      <p:pic>
        <p:nvPicPr>
          <p:cNvPr id="219" name="Bildplatzhalter 14">
            <a:extLst>
              <a:ext uri="{FF2B5EF4-FFF2-40B4-BE49-F238E27FC236}">
                <a16:creationId xmlns:a16="http://schemas.microsoft.com/office/drawing/2014/main" id="{599CC9D9-561A-7C18-6A0E-0A42FB8F23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587" y="2566063"/>
            <a:ext cx="720000" cy="720000"/>
          </a:xfrm>
          <a:prstGeom prst="ellipse">
            <a:avLst/>
          </a:prstGeom>
        </p:spPr>
      </p:pic>
      <p:pic>
        <p:nvPicPr>
          <p:cNvPr id="220" name="Bildplatzhalter 20">
            <a:extLst>
              <a:ext uri="{FF2B5EF4-FFF2-40B4-BE49-F238E27FC236}">
                <a16:creationId xmlns:a16="http://schemas.microsoft.com/office/drawing/2014/main" id="{AB3B3F2B-1DDD-1A04-5351-15D4902D2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928" y="2556331"/>
            <a:ext cx="720000" cy="720000"/>
          </a:xfrm>
          <a:prstGeom prst="ellipse">
            <a:avLst/>
          </a:prstGeom>
        </p:spPr>
      </p:pic>
      <p:pic>
        <p:nvPicPr>
          <p:cNvPr id="224" name="Bildplatzhalter 14">
            <a:extLst>
              <a:ext uri="{FF2B5EF4-FFF2-40B4-BE49-F238E27FC236}">
                <a16:creationId xmlns:a16="http://schemas.microsoft.com/office/drawing/2014/main" id="{0A2C11EF-83FD-94B9-E092-64B228CA07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193" y="3432480"/>
            <a:ext cx="720000" cy="720000"/>
          </a:xfrm>
          <a:prstGeom prst="ellipse">
            <a:avLst/>
          </a:prstGeom>
        </p:spPr>
      </p:pic>
      <p:pic>
        <p:nvPicPr>
          <p:cNvPr id="226" name="Bildplatzhalter 14">
            <a:extLst>
              <a:ext uri="{FF2B5EF4-FFF2-40B4-BE49-F238E27FC236}">
                <a16:creationId xmlns:a16="http://schemas.microsoft.com/office/drawing/2014/main" id="{61EF04AB-11D0-CBE4-EB40-1250DD21D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7153"/>
          <a:stretch>
            <a:fillRect/>
          </a:stretch>
        </p:blipFill>
        <p:spPr>
          <a:xfrm>
            <a:off x="2525752" y="4277408"/>
            <a:ext cx="720000" cy="720000"/>
          </a:xfrm>
          <a:prstGeom prst="ellipse">
            <a:avLst/>
          </a:prstGeom>
        </p:spPr>
      </p:pic>
      <p:pic>
        <p:nvPicPr>
          <p:cNvPr id="227" name="Bildplatzhalter 14">
            <a:extLst>
              <a:ext uri="{FF2B5EF4-FFF2-40B4-BE49-F238E27FC236}">
                <a16:creationId xmlns:a16="http://schemas.microsoft.com/office/drawing/2014/main" id="{A54EF4BC-C302-5CA4-7E67-15B5509B61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455" y="5144485"/>
            <a:ext cx="720000" cy="720000"/>
          </a:xfrm>
          <a:prstGeom prst="ellipse">
            <a:avLst/>
          </a:prstGeom>
        </p:spPr>
      </p:pic>
      <p:pic>
        <p:nvPicPr>
          <p:cNvPr id="229" name="Bildplatzhalter 20">
            <a:extLst>
              <a:ext uri="{FF2B5EF4-FFF2-40B4-BE49-F238E27FC236}">
                <a16:creationId xmlns:a16="http://schemas.microsoft.com/office/drawing/2014/main" id="{D146756F-D749-532D-277A-D0FF6D205D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199" y="5130856"/>
            <a:ext cx="720000" cy="720000"/>
          </a:xfrm>
          <a:prstGeom prst="ellipse">
            <a:avLst/>
          </a:prstGeom>
        </p:spPr>
      </p:pic>
      <p:pic>
        <p:nvPicPr>
          <p:cNvPr id="4" name="Bildplatzhalter 22" descr="Ein Bild, das Person, Menschliches Gesicht, Kleidung, Mobiliar enthält.&#10;&#10;Automatisch generierte Beschreibung">
            <a:extLst>
              <a:ext uri="{FF2B5EF4-FFF2-40B4-BE49-F238E27FC236}">
                <a16:creationId xmlns:a16="http://schemas.microsoft.com/office/drawing/2014/main" id="{A1E559E6-25E0-DCD6-6362-953E9821C6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9193" y="1687848"/>
            <a:ext cx="720000" cy="720000"/>
          </a:xfrm>
          <a:prstGeom prst="ellipse">
            <a:avLst/>
          </a:prstGeom>
        </p:spPr>
      </p:pic>
      <p:pic>
        <p:nvPicPr>
          <p:cNvPr id="210" name="Bildplatzhalter 25" descr="Ein Bild, das Person, Kleidung, Zimmerpflanze, Lächeln enthält.&#10;&#10;Automatisch generierte Beschreibung">
            <a:extLst>
              <a:ext uri="{FF2B5EF4-FFF2-40B4-BE49-F238E27FC236}">
                <a16:creationId xmlns:a16="http://schemas.microsoft.com/office/drawing/2014/main" id="{EC4809E3-857E-69C8-3459-995601FAE1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309" y="1698244"/>
            <a:ext cx="720000" cy="720000"/>
          </a:xfrm>
          <a:prstGeom prst="ellipse">
            <a:avLst/>
          </a:prstGeom>
        </p:spPr>
      </p:pic>
      <p:pic>
        <p:nvPicPr>
          <p:cNvPr id="211" name="Bildplatzhalter 27" descr="Ein Bild, das Person, Kleidung, Menschliches Gesicht, Wand enthält.&#10;&#10;Automatisch generierte Beschreibung">
            <a:extLst>
              <a:ext uri="{FF2B5EF4-FFF2-40B4-BE49-F238E27FC236}">
                <a16:creationId xmlns:a16="http://schemas.microsoft.com/office/drawing/2014/main" id="{DFB26538-499E-68BF-85FD-B23BEF57FB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4267643" y="1687848"/>
            <a:ext cx="720000" cy="720000"/>
          </a:xfrm>
          <a:prstGeom prst="ellipse">
            <a:avLst/>
          </a:prstGeom>
        </p:spPr>
      </p:pic>
      <p:pic>
        <p:nvPicPr>
          <p:cNvPr id="213" name="Bildplatzhalter 14">
            <a:extLst>
              <a:ext uri="{FF2B5EF4-FFF2-40B4-BE49-F238E27FC236}">
                <a16:creationId xmlns:a16="http://schemas.microsoft.com/office/drawing/2014/main" id="{93550734-28D8-FBBA-62FE-26E0480449A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2" r="42"/>
          <a:stretch>
            <a:fillRect/>
          </a:stretch>
        </p:blipFill>
        <p:spPr>
          <a:xfrm>
            <a:off x="5115656" y="1687848"/>
            <a:ext cx="720000" cy="720000"/>
          </a:xfrm>
          <a:prstGeom prst="ellipse">
            <a:avLst/>
          </a:prstGeom>
          <a:noFill/>
        </p:spPr>
      </p:pic>
      <p:pic>
        <p:nvPicPr>
          <p:cNvPr id="212" name="Bildplatzhalter 29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5D7BA806-4783-8592-151E-6E4FC927DE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2223" y="2547619"/>
            <a:ext cx="720000" cy="720000"/>
          </a:xfrm>
          <a:prstGeom prst="ellipse">
            <a:avLst/>
          </a:prstGeom>
        </p:spPr>
      </p:pic>
      <p:pic>
        <p:nvPicPr>
          <p:cNvPr id="215" name="Bildplatzhalter 11">
            <a:extLst>
              <a:ext uri="{FF2B5EF4-FFF2-40B4-BE49-F238E27FC236}">
                <a16:creationId xmlns:a16="http://schemas.microsoft.com/office/drawing/2014/main" id="{45E4D036-DCFC-3249-E727-7EF2B1FE85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0117" y="5163912"/>
            <a:ext cx="720000" cy="7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217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B9239D-8305-ED16-9B82-7F023FC6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3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A3B1FA-E154-874D-08DF-3A81F0F8A48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9EB12B-B585-358F-F227-305563F0F667}"/>
              </a:ext>
            </a:extLst>
          </p:cNvPr>
          <p:cNvSpPr txBox="1"/>
          <p:nvPr/>
        </p:nvSpPr>
        <p:spPr>
          <a:xfrm>
            <a:off x="8545290" y="3637973"/>
            <a:ext cx="3203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500" dirty="0">
                <a:latin typeface="Museo Sans 300" panose="02000000000000000000" pitchFamily="50" charset="0"/>
              </a:rPr>
              <a:t>Im Team heißt es immer: „Ran an die </a:t>
            </a:r>
            <a:r>
              <a:rPr lang="de-DE" sz="1500" dirty="0">
                <a:solidFill>
                  <a:schemeClr val="tx2"/>
                </a:solidFill>
                <a:latin typeface="Museo Sans 300" panose="02000000000000000000" pitchFamily="50" charset="0"/>
              </a:rPr>
              <a:t>#Buletten </a:t>
            </a:r>
            <a:r>
              <a:rPr lang="de-DE" sz="1500" dirty="0">
                <a:latin typeface="Museo Sans 300" panose="02000000000000000000" pitchFamily="50" charset="0"/>
              </a:rPr>
              <a:t>von Finsterwalde bis zu den Fjorden – wir sind deine </a:t>
            </a:r>
            <a:r>
              <a:rPr lang="de-DE" sz="1500" dirty="0">
                <a:solidFill>
                  <a:schemeClr val="tx2"/>
                </a:solidFill>
                <a:latin typeface="Museo Sans 300" panose="02000000000000000000" pitchFamily="50" charset="0"/>
              </a:rPr>
              <a:t>#Expertinnen </a:t>
            </a:r>
            <a:r>
              <a:rPr lang="de-DE" sz="1500" dirty="0">
                <a:latin typeface="Museo Sans 300" panose="02000000000000000000" pitchFamily="50" charset="0"/>
              </a:rPr>
              <a:t>für den Norden!“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E9F2C2-48C2-53E0-6A3D-4DCF46818DE6}"/>
              </a:ext>
            </a:extLst>
          </p:cNvPr>
          <p:cNvSpPr txBox="1">
            <a:spLocks/>
          </p:cNvSpPr>
          <p:nvPr/>
        </p:nvSpPr>
        <p:spPr>
          <a:xfrm>
            <a:off x="9897342" y="3068960"/>
            <a:ext cx="11352135" cy="1138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Über uns. </a:t>
            </a:r>
          </a:p>
        </p:txBody>
      </p:sp>
      <p:pic>
        <p:nvPicPr>
          <p:cNvPr id="5" name="Grafik 4" descr="Ein Bild, das Person, haltend, Mann, Hand enthält.&#10;&#10;Automatisch generierte Beschreibung">
            <a:extLst>
              <a:ext uri="{FF2B5EF4-FFF2-40B4-BE49-F238E27FC236}">
                <a16:creationId xmlns:a16="http://schemas.microsoft.com/office/drawing/2014/main" id="{B97F60F6-4EF6-DE43-68D1-DE37C541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404664"/>
            <a:ext cx="4943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9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ABDC-CDD6-DEC7-CE4C-293CB19B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34" y="427864"/>
            <a:ext cx="11352135" cy="1138029"/>
          </a:xfrm>
        </p:spPr>
        <p:txBody>
          <a:bodyPr/>
          <a:lstStyle/>
          <a:p>
            <a:r>
              <a:rPr lang="de-DE" err="1"/>
              <a:t>Juten</a:t>
            </a:r>
            <a:r>
              <a:rPr lang="de-DE"/>
              <a:t> </a:t>
            </a:r>
            <a:r>
              <a:rPr lang="de-DE" err="1"/>
              <a:t>Tach</a:t>
            </a:r>
            <a:r>
              <a:rPr lang="de-DE"/>
              <a:t> och! </a:t>
            </a:r>
            <a:br>
              <a:rPr lang="de-DE"/>
            </a:br>
            <a:r>
              <a:rPr lang="de-DE" sz="1800">
                <a:solidFill>
                  <a:srgbClr val="46BFE1"/>
                </a:solidFill>
              </a:rPr>
              <a:t>Dein Finanzierungsberatungsteam Berlin.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EE6F6C-537F-8140-9EAD-10ACF39E69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8228" y="4545711"/>
            <a:ext cx="2880000" cy="288000"/>
          </a:xfrm>
        </p:spPr>
        <p:txBody>
          <a:bodyPr/>
          <a:lstStyle/>
          <a:p>
            <a:r>
              <a:rPr lang="de-DE"/>
              <a:t>Denise Schönfeld</a:t>
            </a: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C8FD9CC9-2385-C7D3-BD4A-481CA551685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/>
          <a:srcRect/>
          <a:stretch/>
        </p:blipFill>
        <p:spPr>
          <a:xfrm>
            <a:off x="1887891" y="1819240"/>
            <a:ext cx="2520000" cy="252000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8F20F0-EC13-A913-1797-82ABE92491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0455" y="4506140"/>
            <a:ext cx="2880000" cy="288000"/>
          </a:xfrm>
        </p:spPr>
        <p:txBody>
          <a:bodyPr/>
          <a:lstStyle/>
          <a:p>
            <a:r>
              <a:rPr lang="de-DE"/>
              <a:t>Mandy Köpper</a:t>
            </a:r>
          </a:p>
        </p:txBody>
      </p:sp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A2C79265-33EB-3ED8-2328-4E9CF1BF9CF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/>
          <a:srcRect/>
          <a:stretch/>
        </p:blipFill>
        <p:spPr>
          <a:xfrm>
            <a:off x="4899696" y="1816473"/>
            <a:ext cx="2520000" cy="2520000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D3FBAF1-7E5E-17AB-F0F4-AF0B3DCE6C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2485" y="4498297"/>
            <a:ext cx="2880000" cy="288000"/>
          </a:xfrm>
        </p:spPr>
        <p:txBody>
          <a:bodyPr/>
          <a:lstStyle/>
          <a:p>
            <a:r>
              <a:rPr lang="de-DE"/>
              <a:t>Cornelia Nepperschmidt</a:t>
            </a:r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1540D694-0FB3-ABA0-7996-88F0D3E0400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/>
          <a:srcRect/>
          <a:stretch/>
        </p:blipFill>
        <p:spPr>
          <a:xfrm>
            <a:off x="7921885" y="1816473"/>
            <a:ext cx="2520000" cy="2520000"/>
          </a:xfrm>
        </p:spPr>
      </p:pic>
    </p:spTree>
    <p:extLst>
      <p:ext uri="{BB962C8B-B14F-4D97-AF65-F5344CB8AC3E}">
        <p14:creationId xmlns:p14="http://schemas.microsoft.com/office/powerpoint/2010/main" val="9605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B9239D-8305-ED16-9B82-7F023FC6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5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A3B1FA-E154-874D-08DF-3A81F0F8A48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9EB12B-B585-358F-F227-305563F0F667}"/>
              </a:ext>
            </a:extLst>
          </p:cNvPr>
          <p:cNvSpPr txBox="1"/>
          <p:nvPr/>
        </p:nvSpPr>
        <p:spPr>
          <a:xfrm>
            <a:off x="8545290" y="3637973"/>
            <a:ext cx="320379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500"/>
              <a:t>Die Kommunikation findet immer auf </a:t>
            </a:r>
            <a:r>
              <a:rPr lang="de-DE" sz="1500">
                <a:solidFill>
                  <a:schemeClr val="tx2"/>
                </a:solidFill>
              </a:rPr>
              <a:t>#Augenhöhe </a:t>
            </a:r>
            <a:r>
              <a:rPr lang="de-DE" sz="1500"/>
              <a:t>statt und auf ein </a:t>
            </a:r>
            <a:r>
              <a:rPr lang="de-DE" sz="1500">
                <a:solidFill>
                  <a:schemeClr val="tx2"/>
                </a:solidFill>
              </a:rPr>
              <a:t>#Gose-Bier </a:t>
            </a:r>
            <a:r>
              <a:rPr lang="de-DE" sz="1500"/>
              <a:t>trifft man sich nach der Arbeit gerne zu einem </a:t>
            </a:r>
            <a:r>
              <a:rPr lang="de-DE" sz="1500">
                <a:solidFill>
                  <a:schemeClr val="tx2"/>
                </a:solidFill>
              </a:rPr>
              <a:t>#Schnack </a:t>
            </a:r>
            <a:r>
              <a:rPr lang="de-DE" sz="1500"/>
              <a:t>im Biergarten.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E9F2C2-48C2-53E0-6A3D-4DCF46818DE6}"/>
              </a:ext>
            </a:extLst>
          </p:cNvPr>
          <p:cNvSpPr txBox="1">
            <a:spLocks/>
          </p:cNvSpPr>
          <p:nvPr/>
        </p:nvSpPr>
        <p:spPr>
          <a:xfrm>
            <a:off x="9897342" y="3068960"/>
            <a:ext cx="11352135" cy="1138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Über uns. </a:t>
            </a:r>
          </a:p>
        </p:txBody>
      </p:sp>
      <p:pic>
        <p:nvPicPr>
          <p:cNvPr id="5" name="Grafik 4" descr="Ein Bild, das Person, Mobiltelefon, dunkel, Hand enthält.&#10;&#10;Automatisch generierte Beschreibung">
            <a:extLst>
              <a:ext uri="{FF2B5EF4-FFF2-40B4-BE49-F238E27FC236}">
                <a16:creationId xmlns:a16="http://schemas.microsoft.com/office/drawing/2014/main" id="{EBF43460-5A10-8589-F5D7-9D0E2FE10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68" y="0"/>
            <a:ext cx="8280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5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ABDC-CDD6-DEC7-CE4C-293CB19B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Gudn</a:t>
            </a:r>
            <a:r>
              <a:rPr lang="de-DE"/>
              <a:t> </a:t>
            </a:r>
            <a:r>
              <a:rPr lang="de-DE" err="1"/>
              <a:t>Tach</a:t>
            </a:r>
            <a:r>
              <a:rPr lang="de-DE"/>
              <a:t> aus </a:t>
            </a:r>
            <a:r>
              <a:rPr lang="de-DE" err="1"/>
              <a:t>Leibzsch</a:t>
            </a:r>
            <a:r>
              <a:rPr lang="de-DE"/>
              <a:t>! </a:t>
            </a:r>
            <a:br>
              <a:rPr lang="de-DE"/>
            </a:br>
            <a:r>
              <a:rPr lang="de-DE" sz="1800">
                <a:solidFill>
                  <a:schemeClr val="accent2"/>
                </a:solidFill>
              </a:rPr>
              <a:t>Dein Finanzierungsberatungsteam Leipzig.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8F20F0-EC13-A913-1797-82ABE92491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6000" y="4534343"/>
            <a:ext cx="2880000" cy="288000"/>
          </a:xfrm>
        </p:spPr>
        <p:txBody>
          <a:bodyPr/>
          <a:lstStyle/>
          <a:p>
            <a:r>
              <a:rPr lang="de-DE"/>
              <a:t>Saskia Eisenhut</a:t>
            </a:r>
          </a:p>
        </p:txBody>
      </p:sp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A2C79265-33EB-3ED8-2328-4E9CF1BF9CF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000" y="1844675"/>
            <a:ext cx="2520000" cy="2520000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D3FBAF1-7E5E-17AB-F0F4-AF0B3DCE6C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89708" y="4522199"/>
            <a:ext cx="2880000" cy="288000"/>
          </a:xfrm>
        </p:spPr>
        <p:txBody>
          <a:bodyPr/>
          <a:lstStyle/>
          <a:p>
            <a:r>
              <a:rPr lang="de-DE"/>
              <a:t>Marko </a:t>
            </a:r>
            <a:r>
              <a:rPr lang="de-DE" err="1"/>
              <a:t>Gleinert</a:t>
            </a:r>
            <a:endParaRPr lang="de-DE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1540D694-0FB3-ABA0-7996-88F0D3E0400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867" y="1840375"/>
            <a:ext cx="2520000" cy="2520000"/>
          </a:xfrm>
        </p:spPr>
      </p:pic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05C089D-5EB0-090F-C47C-5B3F942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/>
            <a:fld id="{B747BAED-A2E0-45D3-9086-6DBCBE28FCD2}" type="slidenum">
              <a:rPr lang="de-DE">
                <a:solidFill>
                  <a:srgbClr val="1E37B4"/>
                </a:solidFill>
                <a:ea typeface="ＭＳ Ｐゴシック" charset="0"/>
              </a:rPr>
              <a:pPr defTabSz="914354"/>
              <a:t>6</a:t>
            </a:fld>
            <a:endParaRPr lang="de-DE">
              <a:solidFill>
                <a:srgbClr val="1E37B4"/>
              </a:solidFill>
              <a:ea typeface="ＭＳ Ｐゴシック" charset="0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A7D57E3-8015-A164-9F8D-259F3403011F}"/>
              </a:ext>
            </a:extLst>
          </p:cNvPr>
          <p:cNvSpPr txBox="1">
            <a:spLocks/>
          </p:cNvSpPr>
          <p:nvPr/>
        </p:nvSpPr>
        <p:spPr>
          <a:xfrm>
            <a:off x="1360253" y="4562531"/>
            <a:ext cx="2880000" cy="28800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2"/>
                </a:solidFill>
                <a:latin typeface="Museo Sans 700" panose="02000000000000000000" pitchFamily="50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r>
              <a:rPr lang="de-DE">
                <a:solidFill>
                  <a:srgbClr val="1E37B4"/>
                </a:solidFill>
              </a:rPr>
              <a:t>Christiane </a:t>
            </a:r>
            <a:r>
              <a:rPr lang="de-DE" err="1">
                <a:solidFill>
                  <a:srgbClr val="1E37B4"/>
                </a:solidFill>
              </a:rPr>
              <a:t>Onasch</a:t>
            </a:r>
            <a:endParaRPr lang="de-DE">
              <a:solidFill>
                <a:srgbClr val="1E37B4"/>
              </a:solidFill>
            </a:endParaRPr>
          </a:p>
        </p:txBody>
      </p:sp>
      <p:pic>
        <p:nvPicPr>
          <p:cNvPr id="18" name="Bildplatzhalter 14">
            <a:extLst>
              <a:ext uri="{FF2B5EF4-FFF2-40B4-BE49-F238E27FC236}">
                <a16:creationId xmlns:a16="http://schemas.microsoft.com/office/drawing/2014/main" id="{A79E4422-6E44-530F-A640-7A9F4A0AA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568" y="1840375"/>
            <a:ext cx="2520000" cy="2520000"/>
          </a:xfrm>
          <a:prstGeom prst="ellipse">
            <a:avLst/>
          </a:prstGeom>
          <a:noFill/>
        </p:spPr>
      </p:pic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7ACA88A-E6E3-36AE-122C-0F0537C88137}"/>
              </a:ext>
            </a:extLst>
          </p:cNvPr>
          <p:cNvSpPr txBox="1">
            <a:spLocks/>
          </p:cNvSpPr>
          <p:nvPr/>
        </p:nvSpPr>
        <p:spPr>
          <a:xfrm>
            <a:off x="1358519" y="5183176"/>
            <a:ext cx="2880000" cy="28800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endParaRPr lang="de-DE" sz="1333">
              <a:solidFill>
                <a:srgbClr val="46BEE1"/>
              </a:solidFill>
              <a:latin typeface="Museo Sans 30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ED2E8C-93EF-D50E-0005-A384C842B2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4E124B9-7A73-7E40-8FE6-C4071934DE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2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ABDC-CDD6-DEC7-CE4C-293CB19B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Gudn</a:t>
            </a:r>
            <a:r>
              <a:rPr lang="de-DE"/>
              <a:t> </a:t>
            </a:r>
            <a:r>
              <a:rPr lang="de-DE" err="1"/>
              <a:t>Tach</a:t>
            </a:r>
            <a:r>
              <a:rPr lang="de-DE"/>
              <a:t> aus </a:t>
            </a:r>
            <a:r>
              <a:rPr lang="de-DE" err="1"/>
              <a:t>Leibzsch</a:t>
            </a:r>
            <a:r>
              <a:rPr lang="de-DE"/>
              <a:t>! </a:t>
            </a:r>
            <a:br>
              <a:rPr lang="de-DE"/>
            </a:br>
            <a:r>
              <a:rPr lang="de-DE" sz="1800">
                <a:solidFill>
                  <a:schemeClr val="accent2"/>
                </a:solidFill>
              </a:rPr>
              <a:t>Dein Finanzierungsberatungsteam Leipzig.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EE6F6C-537F-8140-9EAD-10ACF39E69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5685" y="4574971"/>
            <a:ext cx="2880000" cy="288000"/>
          </a:xfrm>
        </p:spPr>
        <p:txBody>
          <a:bodyPr/>
          <a:lstStyle/>
          <a:p>
            <a:r>
              <a:rPr lang="de-DE"/>
              <a:t>Susann Große</a:t>
            </a: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C8FD9CC9-2385-C7D3-BD4A-481CA551685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473" y="1847827"/>
            <a:ext cx="2520000" cy="252000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8F20F0-EC13-A913-1797-82ABE92491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5247" y="4574971"/>
            <a:ext cx="2880000" cy="288000"/>
          </a:xfrm>
        </p:spPr>
        <p:txBody>
          <a:bodyPr/>
          <a:lstStyle/>
          <a:p>
            <a:r>
              <a:rPr lang="de-DE"/>
              <a:t>Rebecca Reis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05C089D-5EB0-090F-C47C-5B3F942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/>
            <a:fld id="{B747BAED-A2E0-45D3-9086-6DBCBE28FCD2}" type="slidenum">
              <a:rPr lang="de-DE">
                <a:solidFill>
                  <a:srgbClr val="1E37B4"/>
                </a:solidFill>
                <a:ea typeface="ＭＳ Ｐゴシック" charset="0"/>
              </a:rPr>
              <a:pPr defTabSz="914354"/>
              <a:t>7</a:t>
            </a:fld>
            <a:endParaRPr lang="de-DE">
              <a:solidFill>
                <a:srgbClr val="1E37B4"/>
              </a:solidFill>
              <a:ea typeface="ＭＳ Ｐゴシック" charset="0"/>
            </a:endParaRP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7ACA88A-E6E3-36AE-122C-0F0537C88137}"/>
              </a:ext>
            </a:extLst>
          </p:cNvPr>
          <p:cNvSpPr txBox="1">
            <a:spLocks/>
          </p:cNvSpPr>
          <p:nvPr/>
        </p:nvSpPr>
        <p:spPr>
          <a:xfrm>
            <a:off x="194692" y="5201473"/>
            <a:ext cx="2880000" cy="28800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endParaRPr lang="de-DE" sz="1333">
              <a:solidFill>
                <a:srgbClr val="46BEE1"/>
              </a:solidFill>
              <a:latin typeface="Museo Sans 300"/>
            </a:endParaRPr>
          </a:p>
        </p:txBody>
      </p:sp>
      <p:pic>
        <p:nvPicPr>
          <p:cNvPr id="30" name="Bildplatzhalter 29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94EA51D1-F21D-CA8E-5E3B-704B2C255DC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5565" y="1844676"/>
            <a:ext cx="2519363" cy="2519363"/>
          </a:xfrm>
        </p:spPr>
      </p:pic>
    </p:spTree>
    <p:extLst>
      <p:ext uri="{BB962C8B-B14F-4D97-AF65-F5344CB8AC3E}">
        <p14:creationId xmlns:p14="http://schemas.microsoft.com/office/powerpoint/2010/main" val="229581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B9239D-8305-ED16-9B82-7F023FC6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8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A3B1FA-E154-874D-08DF-3A81F0F8A48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pic>
        <p:nvPicPr>
          <p:cNvPr id="6" name="Grafik 5" descr="Ein Bild, das Person, tragen, dunkel enthält.&#10;&#10;Automatisch generierte Beschreibung">
            <a:extLst>
              <a:ext uri="{FF2B5EF4-FFF2-40B4-BE49-F238E27FC236}">
                <a16:creationId xmlns:a16="http://schemas.microsoft.com/office/drawing/2014/main" id="{F9D1E530-A2E5-22E7-F5E7-7C43F566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89" y="692696"/>
            <a:ext cx="9463980" cy="63093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E9EB12B-B585-358F-F227-305563F0F667}"/>
              </a:ext>
            </a:extLst>
          </p:cNvPr>
          <p:cNvSpPr txBox="1"/>
          <p:nvPr/>
        </p:nvSpPr>
        <p:spPr>
          <a:xfrm>
            <a:off x="8545290" y="3637975"/>
            <a:ext cx="3203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500"/>
              <a:t>Im Team sind zwar nicht alle </a:t>
            </a:r>
            <a:r>
              <a:rPr lang="de-DE" sz="1500">
                <a:solidFill>
                  <a:schemeClr val="tx2"/>
                </a:solidFill>
              </a:rPr>
              <a:t>#echteHessen</a:t>
            </a:r>
            <a:r>
              <a:rPr lang="de-DE" sz="1500"/>
              <a:t>, aber es wird jederzeit reiner Wein eingeschenkt und Wert auf die </a:t>
            </a:r>
            <a:r>
              <a:rPr lang="de-DE" sz="1500">
                <a:solidFill>
                  <a:schemeClr val="tx2"/>
                </a:solidFill>
              </a:rPr>
              <a:t>#offene </a:t>
            </a:r>
            <a:r>
              <a:rPr lang="de-DE" sz="1500"/>
              <a:t>und </a:t>
            </a:r>
            <a:r>
              <a:rPr lang="de-DE" sz="1500">
                <a:solidFill>
                  <a:schemeClr val="tx2"/>
                </a:solidFill>
              </a:rPr>
              <a:t>#ehrliche</a:t>
            </a:r>
          </a:p>
          <a:p>
            <a:pPr algn="r"/>
            <a:r>
              <a:rPr lang="de-DE" sz="1500"/>
              <a:t>Kommunikation gelegt. Zum Feierabend gibt es ein gutes </a:t>
            </a:r>
            <a:r>
              <a:rPr lang="de-DE" sz="1500">
                <a:solidFill>
                  <a:schemeClr val="tx2"/>
                </a:solidFill>
              </a:rPr>
              <a:t>#StöffscheEppelwoi</a:t>
            </a:r>
            <a:r>
              <a:rPr lang="de-DE" sz="1500"/>
              <a:t>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E9F2C2-48C2-53E0-6A3D-4DCF46818DE6}"/>
              </a:ext>
            </a:extLst>
          </p:cNvPr>
          <p:cNvSpPr txBox="1">
            <a:spLocks/>
          </p:cNvSpPr>
          <p:nvPr/>
        </p:nvSpPr>
        <p:spPr>
          <a:xfrm>
            <a:off x="9897342" y="3068960"/>
            <a:ext cx="11352135" cy="1138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Über uns. </a:t>
            </a:r>
          </a:p>
        </p:txBody>
      </p:sp>
    </p:spTree>
    <p:extLst>
      <p:ext uri="{BB962C8B-B14F-4D97-AF65-F5344CB8AC3E}">
        <p14:creationId xmlns:p14="http://schemas.microsoft.com/office/powerpoint/2010/main" val="3998566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ABDC-CDD6-DEC7-CE4C-293CB19B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 </a:t>
            </a:r>
            <a:r>
              <a:rPr lang="de-DE" err="1"/>
              <a:t>gude</a:t>
            </a:r>
            <a:r>
              <a:rPr lang="de-DE"/>
              <a:t> wie? </a:t>
            </a:r>
            <a:br>
              <a:rPr lang="de-DE"/>
            </a:br>
            <a:r>
              <a:rPr lang="de-DE" sz="1800">
                <a:solidFill>
                  <a:srgbClr val="46BFE1"/>
                </a:solidFill>
              </a:rPr>
              <a:t>Dein Finanzierungsberatungsteam Frankfurt.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EE6F6C-537F-8140-9EAD-10ACF39E69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Mira Beuster</a:t>
            </a: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C8FD9CC9-2385-C7D3-BD4A-481CA551685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8F20F0-EC13-A913-1797-82ABE92491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/>
              <a:t>Holm Peters</a:t>
            </a:r>
          </a:p>
        </p:txBody>
      </p:sp>
      <p:pic>
        <p:nvPicPr>
          <p:cNvPr id="21" name="Bildplatzhalter 20" descr="Ein Bild, das Mann, Person, Anzug, tragen enthält.&#10;&#10;Automatisch generierte Beschreibung">
            <a:extLst>
              <a:ext uri="{FF2B5EF4-FFF2-40B4-BE49-F238E27FC236}">
                <a16:creationId xmlns:a16="http://schemas.microsoft.com/office/drawing/2014/main" id="{A2C79265-33EB-3ED8-2328-4E9CF1BF9CF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05C089D-5EB0-090F-C47C-5B3F942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/>
            <a:fld id="{B747BAED-A2E0-45D3-9086-6DBCBE28FCD2}" type="slidenum">
              <a:rPr lang="de-DE">
                <a:solidFill>
                  <a:srgbClr val="1E37B4"/>
                </a:solidFill>
                <a:ea typeface="ＭＳ Ｐゴシック" charset="0"/>
              </a:rPr>
              <a:pPr defTabSz="914354"/>
              <a:t>9</a:t>
            </a:fld>
            <a:endParaRPr lang="de-DE">
              <a:solidFill>
                <a:srgbClr val="1E37B4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83138"/>
      </p:ext>
    </p:extLst>
  </p:cSld>
  <p:clrMapOvr>
    <a:masterClrMapping/>
  </p:clrMapOvr>
</p:sld>
</file>

<file path=ppt/theme/theme1.xml><?xml version="1.0" encoding="utf-8"?>
<a:theme xmlns:a="http://schemas.openxmlformats.org/drawingml/2006/main" name="BAUFINEX-Präsentations-Vorlage">
  <a:themeElements>
    <a:clrScheme name="Baufinex_colors">
      <a:dk1>
        <a:sysClr val="windowText" lastClr="000000"/>
      </a:dk1>
      <a:lt1>
        <a:sysClr val="window" lastClr="FFFFFF"/>
      </a:lt1>
      <a:dk2>
        <a:srgbClr val="1E37B4"/>
      </a:dk2>
      <a:lt2>
        <a:srgbClr val="F3F3F3"/>
      </a:lt2>
      <a:accent1>
        <a:srgbClr val="1E37B4"/>
      </a:accent1>
      <a:accent2>
        <a:srgbClr val="46BEE1"/>
      </a:accent2>
      <a:accent3>
        <a:srgbClr val="87D764"/>
      </a:accent3>
      <a:accent4>
        <a:srgbClr val="FBBB21"/>
      </a:accent4>
      <a:accent5>
        <a:srgbClr val="D4D3D4"/>
      </a:accent5>
      <a:accent6>
        <a:srgbClr val="F3F3F3"/>
      </a:accent6>
      <a:hlink>
        <a:srgbClr val="1E37B4"/>
      </a:hlink>
      <a:folHlink>
        <a:srgbClr val="901EB4"/>
      </a:folHlink>
    </a:clrScheme>
    <a:fontScheme name="Baufinex_fonts">
      <a:majorFont>
        <a:latin typeface="Bressay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1" id="{34A5F396-E872-4CE4-8581-59A95F699719}" vid="{97AE39AE-0A2B-4DDD-A52B-828AD05BE22A}"/>
    </a:ext>
  </a:extLst>
</a:theme>
</file>

<file path=ppt/theme/theme2.xml><?xml version="1.0" encoding="utf-8"?>
<a:theme xmlns:a="http://schemas.openxmlformats.org/drawingml/2006/main" name="Office">
  <a:themeElements>
    <a:clrScheme name="Baufinex_colors">
      <a:dk1>
        <a:sysClr val="windowText" lastClr="000000"/>
      </a:dk1>
      <a:lt1>
        <a:sysClr val="window" lastClr="FFFFFF"/>
      </a:lt1>
      <a:dk2>
        <a:srgbClr val="1E37B4"/>
      </a:dk2>
      <a:lt2>
        <a:srgbClr val="F3F3F3"/>
      </a:lt2>
      <a:accent1>
        <a:srgbClr val="1E37B4"/>
      </a:accent1>
      <a:accent2>
        <a:srgbClr val="46BEE1"/>
      </a:accent2>
      <a:accent3>
        <a:srgbClr val="87D764"/>
      </a:accent3>
      <a:accent4>
        <a:srgbClr val="FBBB21"/>
      </a:accent4>
      <a:accent5>
        <a:srgbClr val="D4D3D4"/>
      </a:accent5>
      <a:accent6>
        <a:srgbClr val="F3F3F3"/>
      </a:accent6>
      <a:hlink>
        <a:srgbClr val="1E37B4"/>
      </a:hlink>
      <a:folHlink>
        <a:srgbClr val="901EB4"/>
      </a:folHlink>
    </a:clrScheme>
    <a:fontScheme name="Baufinex_fonts">
      <a:majorFont>
        <a:latin typeface="Bressay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aufinex_colors">
      <a:dk1>
        <a:sysClr val="windowText" lastClr="000000"/>
      </a:dk1>
      <a:lt1>
        <a:sysClr val="window" lastClr="FFFFFF"/>
      </a:lt1>
      <a:dk2>
        <a:srgbClr val="1E37B4"/>
      </a:dk2>
      <a:lt2>
        <a:srgbClr val="F3F3F3"/>
      </a:lt2>
      <a:accent1>
        <a:srgbClr val="1E37B4"/>
      </a:accent1>
      <a:accent2>
        <a:srgbClr val="46BEE1"/>
      </a:accent2>
      <a:accent3>
        <a:srgbClr val="87D764"/>
      </a:accent3>
      <a:accent4>
        <a:srgbClr val="FBBB21"/>
      </a:accent4>
      <a:accent5>
        <a:srgbClr val="D4D3D4"/>
      </a:accent5>
      <a:accent6>
        <a:srgbClr val="F3F3F3"/>
      </a:accent6>
      <a:hlink>
        <a:srgbClr val="1E37B4"/>
      </a:hlink>
      <a:folHlink>
        <a:srgbClr val="901EB4"/>
      </a:folHlink>
    </a:clrScheme>
    <a:fontScheme name="Baufinex_fonts">
      <a:majorFont>
        <a:latin typeface="Bressay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74787a-d0de-48d5-b7f7-14ce9d5355d6" xsi:nil="true"/>
    <ec871be0beac499b877277c041da3265 xmlns="7e74787a-d0de-48d5-b7f7-14ce9d5355d6">
      <Terms xmlns="http://schemas.microsoft.com/office/infopath/2007/PartnerControls"/>
    </ec871be0beac499b877277c041da3265>
    <KpiDescription xmlns="http://schemas.microsoft.com/sharepoint/v3" xsi:nil="true"/>
    <IconOverlay xmlns="http://schemas.microsoft.com/sharepoint/v4" xsi:nil="true"/>
    <User1 xmlns="324cec65-f975-4963-beba-99a0c6c35e14" xsi:nil="true"/>
    <l5088362f8424f8ab9fa139ca3239640 xmlns="7e74787a-d0de-48d5-b7f7-14ce9d5355d6">
      <Terms xmlns="http://schemas.microsoft.com/office/infopath/2007/PartnerControls"/>
    </l5088362f8424f8ab9fa139ca3239640>
    <_dlc_DocId xmlns="7e74787a-d0de-48d5-b7f7-14ce9d5355d6">DSVYCNCVFPUZ-558346570-1131</_dlc_DocId>
    <_dlc_DocIdUrl xmlns="7e74787a-d0de-48d5-b7f7-14ce9d5355d6">
      <Url>https://baufiplus.sharepoint.com/sites/portal-cockpit/dev/_layouts/15/DocIdRedir.aspx?ID=DSVYCNCVFPUZ-558346570-1131</Url>
      <Description>DSVYCNCVFPUZ-558346570-1131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aufinex Dokument" ma:contentTypeID="0x01010073621608A456784C8AE6E8DBF08FB11500C28F6FBF74B2F84E8F976C0D0D1722B4" ma:contentTypeVersion="13" ma:contentTypeDescription="Neues Baufinex Dokument" ma:contentTypeScope="" ma:versionID="243c18556b8f635c40b61125231a7d26">
  <xsd:schema xmlns:xsd="http://www.w3.org/2001/XMLSchema" xmlns:xs="http://www.w3.org/2001/XMLSchema" xmlns:p="http://schemas.microsoft.com/office/2006/metadata/properties" xmlns:ns1="http://schemas.microsoft.com/sharepoint/v3" xmlns:ns2="7e74787a-d0de-48d5-b7f7-14ce9d5355d6" xmlns:ns3="324cec65-f975-4963-beba-99a0c6c35e14" xmlns:ns4="acc067aa-45ed-4855-81cc-737d10631805" xmlns:ns5="http://schemas.microsoft.com/sharepoint/v4" targetNamespace="http://schemas.microsoft.com/office/2006/metadata/properties" ma:root="true" ma:fieldsID="60e3270cc328f8bf8355bb517ea41f61" ns1:_="" ns2:_="" ns3:_="" ns4:_="" ns5:_="">
    <xsd:import namespace="http://schemas.microsoft.com/sharepoint/v3"/>
    <xsd:import namespace="7e74787a-d0de-48d5-b7f7-14ce9d5355d6"/>
    <xsd:import namespace="324cec65-f975-4963-beba-99a0c6c35e14"/>
    <xsd:import namespace="acc067aa-45ed-4855-81cc-737d1063180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KpiDescription" minOccurs="0"/>
                <xsd:element ref="ns2:_dlc_DocId" minOccurs="0"/>
                <xsd:element ref="ns2:_dlc_DocIdUrl" minOccurs="0"/>
                <xsd:element ref="ns2:_dlc_DocIdPersistId" minOccurs="0"/>
                <xsd:element ref="ns2:l5088362f8424f8ab9fa139ca3239640" minOccurs="0"/>
                <xsd:element ref="ns2:TaxCatchAll" minOccurs="0"/>
                <xsd:element ref="ns2:TaxCatchAllLabel" minOccurs="0"/>
                <xsd:element ref="ns2:ec871be0beac499b877277c041da3265" minOccurs="0"/>
                <xsd:element ref="ns3:User1" minOccurs="0"/>
                <xsd:element ref="ns4:MediaServiceMetadata" minOccurs="0"/>
                <xsd:element ref="ns4:MediaServiceFastMetadata" minOccurs="0"/>
                <xsd:element ref="ns5:IconOverlay" minOccurs="0"/>
                <xsd:element ref="ns4:MediaServiceObjectDetectorVersions" minOccurs="0"/>
                <xsd:element ref="ns4:MediaServiceSearchPropertie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1" nillable="true" ma:displayName="Beschreibung" ma:description="Die Beschreibung stellt Informationen über den Zweck des Ziels bereit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4787a-d0de-48d5-b7f7-14ce9d5355d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5088362f8424f8ab9fa139ca3239640" ma:index="11" nillable="true" ma:taxonomy="true" ma:internalName="l5088362f8424f8ab9fa139ca3239640" ma:taxonomyFieldName="Bank" ma:displayName="Bank" ma:default="" ma:fieldId="{55088362-f842-4f8a-b9fa-139ca3239640}" ma:taxonomyMulti="true" ma:sspId="0a93c9db-29d2-4030-8994-b03bf1fb4fe5" ma:termSetId="07df15fc-b074-4c97-b2df-3abaa28dd06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83df19e-7634-4587-9d1c-315c549b4366}" ma:internalName="TaxCatchAll" ma:showField="CatchAllData" ma:web="7e74787a-d0de-48d5-b7f7-14ce9d5355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83df19e-7634-4587-9d1c-315c549b4366}" ma:internalName="TaxCatchAllLabel" ma:readOnly="true" ma:showField="CatchAllDataLabel" ma:web="7e74787a-d0de-48d5-b7f7-14ce9d5355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c871be0beac499b877277c041da3265" ma:index="15" nillable="true" ma:taxonomy="true" ma:internalName="ec871be0beac499b877277c041da3265" ma:taxonomyFieldName="Gruppe" ma:displayName="Gruppe" ma:default="" ma:fieldId="{ec871be0-beac-499b-8772-77c041da3265}" ma:taxonomyMulti="true" ma:sspId="0a93c9db-29d2-4030-8994-b03bf1fb4fe5" ma:termSetId="c38a86c0-7459-4424-8360-efef468ae9b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cec65-f975-4963-beba-99a0c6c35e14" elementFormDefault="qualified">
    <xsd:import namespace="http://schemas.microsoft.com/office/2006/documentManagement/types"/>
    <xsd:import namespace="http://schemas.microsoft.com/office/infopath/2007/PartnerControls"/>
    <xsd:element name="User1" ma:index="18" nillable="true" ma:displayName="User" ma:list="{613b3d15-2b59-4d9d-85a9-a84c1f8346ff}" ma:internalName="User1" ma:showField="E_x002d_Mail" ma:web="324cec65-f975-4963-beba-99a0c6c35e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067aa-45ed-4855-81cc-737d106318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Inhaltstyp"/>
        <xsd:element ref="dc:title" minOccurs="0" maxOccurs="1" ma:index="2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D83B6580-D289-451B-93E1-7F7B3B88A0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4DB38D-88EA-4CA6-9B5C-22C70E290E53}">
  <ds:schemaRefs>
    <ds:schemaRef ds:uri="http://schemas.microsoft.com/office/2006/metadata/properties"/>
    <ds:schemaRef ds:uri="http://schemas.microsoft.com/office/infopath/2007/PartnerControls"/>
    <ds:schemaRef ds:uri="4edeb6c6-b3b7-4b60-8bf1-9a9ce4c84111"/>
    <ds:schemaRef ds:uri="8bfa93c5-2878-4ae9-a7bd-6f8d9e45cec8"/>
    <ds:schemaRef ds:uri="0dd5ffd3-6134-40ed-acf4-c077f77c99da"/>
    <ds:schemaRef ds:uri="b08dc5d9-acd8-4c51-aaff-5d9bf89ce73c"/>
    <ds:schemaRef ds:uri="f076e327-cb0d-41b9-8162-aa22b79d2949"/>
  </ds:schemaRefs>
</ds:datastoreItem>
</file>

<file path=customXml/itemProps3.xml><?xml version="1.0" encoding="utf-8"?>
<ds:datastoreItem xmlns:ds="http://schemas.openxmlformats.org/officeDocument/2006/customXml" ds:itemID="{DE9FBA62-DD67-4699-949C-76C37F9B5D2D}"/>
</file>

<file path=customXml/itemProps4.xml><?xml version="1.0" encoding="utf-8"?>
<ds:datastoreItem xmlns:ds="http://schemas.openxmlformats.org/officeDocument/2006/customXml" ds:itemID="{5442061F-1196-41C0-8B7D-1879D09C8ABB}"/>
</file>

<file path=customXml/itemProps5.xml><?xml version="1.0" encoding="utf-8"?>
<ds:datastoreItem xmlns:ds="http://schemas.openxmlformats.org/officeDocument/2006/customXml" ds:itemID="{88A9EBD2-2972-492D-8A9F-BD1D16AE6C3A}"/>
</file>

<file path=docMetadata/LabelInfo.xml><?xml version="1.0" encoding="utf-8"?>
<clbl:labelList xmlns:clbl="http://schemas.microsoft.com/office/2020/mipLabelMetadata">
  <clbl:label id="{560609b5-8a31-44dc-b770-972f8da449b7}" enabled="1" method="Standard" siteId="{f380c31a-96c2-4078-87ae-64b475a4b3e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2023-03-22_BAUFINEX_Praesentations-Vorlage</Template>
  <TotalTime>0</TotalTime>
  <Words>612</Words>
  <Application>Microsoft Office PowerPoint</Application>
  <PresentationFormat>Breitbild</PresentationFormat>
  <Paragraphs>194</Paragraphs>
  <Slides>18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BAUFINEX-Präsentations-Vorlage</vt:lpstr>
      <vt:lpstr>PowerPoint-Präsentation</vt:lpstr>
      <vt:lpstr>Du hast Fragen? Dein regionales Finanzierungsbüro ist für dich da.</vt:lpstr>
      <vt:lpstr>PowerPoint-Präsentation</vt:lpstr>
      <vt:lpstr>Juten Tach och!  Dein Finanzierungsberatungsteam Berlin.</vt:lpstr>
      <vt:lpstr>PowerPoint-Präsentation</vt:lpstr>
      <vt:lpstr>Gudn Tach aus Leibzsch!  Dein Finanzierungsberatungsteam Leipzig.</vt:lpstr>
      <vt:lpstr>Gudn Tach aus Leibzsch!  Dein Finanzierungsberatungsteam Leipzig.</vt:lpstr>
      <vt:lpstr>PowerPoint-Präsentation</vt:lpstr>
      <vt:lpstr>Ei gude wie?  Dein Finanzierungsberatungsteam Frankfurt.</vt:lpstr>
      <vt:lpstr>PowerPoint-Präsentation</vt:lpstr>
      <vt:lpstr>Gudda morga, Mahlzeit und Hallo! Dein Finanzierungsberatungsteam Schwäbisch Hall.</vt:lpstr>
      <vt:lpstr>PowerPoint-Präsentation</vt:lpstr>
      <vt:lpstr>Servus, Griaß di und Hallo! Dein Finanzierungsberatungsteam München.</vt:lpstr>
      <vt:lpstr>Unser Leistungsportfolio.</vt:lpstr>
      <vt:lpstr>Mit wenig Klicks zur schnellen Kreditzusage. Egal ob mit Direkteinreichung oder Fallübergabe. </vt:lpstr>
      <vt:lpstr>Der heiße Draht zu BAUFINEX: Ist mein Vorgang schon in Bearbeitung?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Gath</dc:creator>
  <cp:lastModifiedBy>Marie Gath</cp:lastModifiedBy>
  <cp:revision>2</cp:revision>
  <dcterms:created xsi:type="dcterms:W3CDTF">2024-11-21T14:24:06Z</dcterms:created>
  <dcterms:modified xsi:type="dcterms:W3CDTF">2024-12-11T14:26:29Z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0x01010073621608A456784C8AE6E8DBF08FB11500C28F6FBF74B2F84E8F976C0D0D1722B4</vt:lpwstr>
  </property>
  <property fmtid="{D5CDD505-2E9C-101B-9397-08002B2CF9AE}" pid="3" name="MediaServiceImageTags">
    <vt:lpwstr/>
  </property>
  <property fmtid="{D5CDD505-2E9C-101B-9397-08002B2CF9AE}" pid="4" name="_dlc_DocIdItemGuid">
    <vt:lpwstr>d76e7cf4-4abd-4f34-bbd1-ece4cee4828f</vt:lpwstr>
  </property>
</Properties>
</file>